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5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7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9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1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notesSlides/notesSlide11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notesSlides/notesSlide12.xml" ContentType="application/vnd.openxmlformats-officedocument.presentationml.notesSlide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13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notesSlides/notesSlide14.xml" ContentType="application/vnd.openxmlformats-officedocument.presentationml.notesSlide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15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6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17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notesSlides/notesSlide18.xml" ContentType="application/vnd.openxmlformats-officedocument.presentationml.notesSlide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notesSlides/notesSlide19.xml" ContentType="application/vnd.openxmlformats-officedocument.presentationml.notesSlide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ppt/diagrams/data47.xml" ContentType="application/vnd.openxmlformats-officedocument.drawingml.diagramData+xml"/>
  <Override PartName="/ppt/diagrams/layout47.xml" ContentType="application/vnd.openxmlformats-officedocument.drawingml.diagramLayout+xml"/>
  <Override PartName="/ppt/diagrams/quickStyle47.xml" ContentType="application/vnd.openxmlformats-officedocument.drawingml.diagramStyle+xml"/>
  <Override PartName="/ppt/diagrams/colors47.xml" ContentType="application/vnd.openxmlformats-officedocument.drawingml.diagramColors+xml"/>
  <Override PartName="/ppt/diagrams/drawing47.xml" ContentType="application/vnd.ms-office.drawingml.diagramDrawing+xml"/>
  <Override PartName="/ppt/notesSlides/notesSlide20.xml" ContentType="application/vnd.openxmlformats-officedocument.presentationml.notesSlide+xml"/>
  <Override PartName="/ppt/diagrams/data48.xml" ContentType="application/vnd.openxmlformats-officedocument.drawingml.diagramData+xml"/>
  <Override PartName="/ppt/diagrams/layout48.xml" ContentType="application/vnd.openxmlformats-officedocument.drawingml.diagramLayout+xml"/>
  <Override PartName="/ppt/diagrams/quickStyle48.xml" ContentType="application/vnd.openxmlformats-officedocument.drawingml.diagramStyle+xml"/>
  <Override PartName="/ppt/diagrams/colors48.xml" ContentType="application/vnd.openxmlformats-officedocument.drawingml.diagramColors+xml"/>
  <Override PartName="/ppt/diagrams/drawing48.xml" ContentType="application/vnd.ms-office.drawingml.diagramDrawing+xml"/>
  <Override PartName="/ppt/diagrams/data49.xml" ContentType="application/vnd.openxmlformats-officedocument.drawingml.diagramData+xml"/>
  <Override PartName="/ppt/diagrams/layout49.xml" ContentType="application/vnd.openxmlformats-officedocument.drawingml.diagramLayout+xml"/>
  <Override PartName="/ppt/diagrams/quickStyle49.xml" ContentType="application/vnd.openxmlformats-officedocument.drawingml.diagramStyle+xml"/>
  <Override PartName="/ppt/diagrams/colors49.xml" ContentType="application/vnd.openxmlformats-officedocument.drawingml.diagramColors+xml"/>
  <Override PartName="/ppt/diagrams/drawing49.xml" ContentType="application/vnd.ms-office.drawingml.diagramDrawing+xml"/>
  <Override PartName="/ppt/notesSlides/notesSlide21.xml" ContentType="application/vnd.openxmlformats-officedocument.presentationml.notesSlide+xml"/>
  <Override PartName="/ppt/diagrams/data50.xml" ContentType="application/vnd.openxmlformats-officedocument.drawingml.diagramData+xml"/>
  <Override PartName="/ppt/diagrams/layout50.xml" ContentType="application/vnd.openxmlformats-officedocument.drawingml.diagramLayout+xml"/>
  <Override PartName="/ppt/diagrams/quickStyle50.xml" ContentType="application/vnd.openxmlformats-officedocument.drawingml.diagramStyle+xml"/>
  <Override PartName="/ppt/diagrams/colors50.xml" ContentType="application/vnd.openxmlformats-officedocument.drawingml.diagramColors+xml"/>
  <Override PartName="/ppt/diagrams/drawing50.xml" ContentType="application/vnd.ms-office.drawingml.diagramDrawing+xml"/>
  <Override PartName="/ppt/notesSlides/notesSlide22.xml" ContentType="application/vnd.openxmlformats-officedocument.presentationml.notesSlide+xml"/>
  <Override PartName="/ppt/diagrams/data51.xml" ContentType="application/vnd.openxmlformats-officedocument.drawingml.diagramData+xml"/>
  <Override PartName="/ppt/diagrams/layout51.xml" ContentType="application/vnd.openxmlformats-officedocument.drawingml.diagramLayout+xml"/>
  <Override PartName="/ppt/diagrams/quickStyle51.xml" ContentType="application/vnd.openxmlformats-officedocument.drawingml.diagramStyle+xml"/>
  <Override PartName="/ppt/diagrams/colors51.xml" ContentType="application/vnd.openxmlformats-officedocument.drawingml.diagramColors+xml"/>
  <Override PartName="/ppt/diagrams/drawing51.xml" ContentType="application/vnd.ms-office.drawingml.diagramDrawing+xml"/>
  <Override PartName="/ppt/notesSlides/notesSlide23.xml" ContentType="application/vnd.openxmlformats-officedocument.presentationml.notesSlide+xml"/>
  <Override PartName="/ppt/diagrams/data52.xml" ContentType="application/vnd.openxmlformats-officedocument.drawingml.diagramData+xml"/>
  <Override PartName="/ppt/diagrams/layout52.xml" ContentType="application/vnd.openxmlformats-officedocument.drawingml.diagramLayout+xml"/>
  <Override PartName="/ppt/diagrams/quickStyle52.xml" ContentType="application/vnd.openxmlformats-officedocument.drawingml.diagramStyle+xml"/>
  <Override PartName="/ppt/diagrams/colors52.xml" ContentType="application/vnd.openxmlformats-officedocument.drawingml.diagramColors+xml"/>
  <Override PartName="/ppt/diagrams/drawing52.xml" ContentType="application/vnd.ms-office.drawingml.diagramDrawing+xml"/>
  <Override PartName="/ppt/notesSlides/notesSlide24.xml" ContentType="application/vnd.openxmlformats-officedocument.presentationml.notesSlide+xml"/>
  <Override PartName="/ppt/diagrams/data53.xml" ContentType="application/vnd.openxmlformats-officedocument.drawingml.diagramData+xml"/>
  <Override PartName="/ppt/diagrams/layout53.xml" ContentType="application/vnd.openxmlformats-officedocument.drawingml.diagramLayout+xml"/>
  <Override PartName="/ppt/diagrams/quickStyle53.xml" ContentType="application/vnd.openxmlformats-officedocument.drawingml.diagramStyle+xml"/>
  <Override PartName="/ppt/diagrams/colors53.xml" ContentType="application/vnd.openxmlformats-officedocument.drawingml.diagramColors+xml"/>
  <Override PartName="/ppt/diagrams/drawing53.xml" ContentType="application/vnd.ms-office.drawingml.diagramDrawing+xml"/>
  <Override PartName="/ppt/notesSlides/notesSlide25.xml" ContentType="application/vnd.openxmlformats-officedocument.presentationml.notesSlide+xml"/>
  <Override PartName="/ppt/diagrams/data54.xml" ContentType="application/vnd.openxmlformats-officedocument.drawingml.diagramData+xml"/>
  <Override PartName="/ppt/diagrams/layout54.xml" ContentType="application/vnd.openxmlformats-officedocument.drawingml.diagramLayout+xml"/>
  <Override PartName="/ppt/diagrams/quickStyle54.xml" ContentType="application/vnd.openxmlformats-officedocument.drawingml.diagramStyle+xml"/>
  <Override PartName="/ppt/diagrams/colors54.xml" ContentType="application/vnd.openxmlformats-officedocument.drawingml.diagramColors+xml"/>
  <Override PartName="/ppt/diagrams/drawing54.xml" ContentType="application/vnd.ms-office.drawingml.diagramDrawing+xml"/>
  <Override PartName="/ppt/notesSlides/notesSlide26.xml" ContentType="application/vnd.openxmlformats-officedocument.presentationml.notesSlide+xml"/>
  <Override PartName="/ppt/diagrams/data55.xml" ContentType="application/vnd.openxmlformats-officedocument.drawingml.diagramData+xml"/>
  <Override PartName="/ppt/diagrams/layout55.xml" ContentType="application/vnd.openxmlformats-officedocument.drawingml.diagramLayout+xml"/>
  <Override PartName="/ppt/diagrams/quickStyle55.xml" ContentType="application/vnd.openxmlformats-officedocument.drawingml.diagramStyle+xml"/>
  <Override PartName="/ppt/diagrams/colors55.xml" ContentType="application/vnd.openxmlformats-officedocument.drawingml.diagramColors+xml"/>
  <Override PartName="/ppt/diagrams/drawing55.xml" ContentType="application/vnd.ms-office.drawingml.diagramDrawing+xml"/>
  <Override PartName="/ppt/notesSlides/notesSlide27.xml" ContentType="application/vnd.openxmlformats-officedocument.presentationml.notesSlide+xml"/>
  <Override PartName="/ppt/diagrams/data56.xml" ContentType="application/vnd.openxmlformats-officedocument.drawingml.diagramData+xml"/>
  <Override PartName="/ppt/diagrams/layout56.xml" ContentType="application/vnd.openxmlformats-officedocument.drawingml.diagramLayout+xml"/>
  <Override PartName="/ppt/diagrams/quickStyle56.xml" ContentType="application/vnd.openxmlformats-officedocument.drawingml.diagramStyle+xml"/>
  <Override PartName="/ppt/diagrams/colors56.xml" ContentType="application/vnd.openxmlformats-officedocument.drawingml.diagramColors+xml"/>
  <Override PartName="/ppt/diagrams/drawing56.xml" ContentType="application/vnd.ms-office.drawingml.diagramDrawing+xml"/>
  <Override PartName="/ppt/notesSlides/notesSlide28.xml" ContentType="application/vnd.openxmlformats-officedocument.presentationml.notesSlide+xml"/>
  <Override PartName="/ppt/diagrams/data57.xml" ContentType="application/vnd.openxmlformats-officedocument.drawingml.diagramData+xml"/>
  <Override PartName="/ppt/diagrams/layout57.xml" ContentType="application/vnd.openxmlformats-officedocument.drawingml.diagramLayout+xml"/>
  <Override PartName="/ppt/diagrams/quickStyle57.xml" ContentType="application/vnd.openxmlformats-officedocument.drawingml.diagramStyle+xml"/>
  <Override PartName="/ppt/diagrams/colors57.xml" ContentType="application/vnd.openxmlformats-officedocument.drawingml.diagramColors+xml"/>
  <Override PartName="/ppt/diagrams/drawing57.xml" ContentType="application/vnd.ms-office.drawingml.diagramDrawing+xml"/>
  <Override PartName="/ppt/notesSlides/notesSlide29.xml" ContentType="application/vnd.openxmlformats-officedocument.presentationml.notesSlide+xml"/>
  <Override PartName="/ppt/diagrams/data58.xml" ContentType="application/vnd.openxmlformats-officedocument.drawingml.diagramData+xml"/>
  <Override PartName="/ppt/diagrams/layout58.xml" ContentType="application/vnd.openxmlformats-officedocument.drawingml.diagramLayout+xml"/>
  <Override PartName="/ppt/diagrams/quickStyle58.xml" ContentType="application/vnd.openxmlformats-officedocument.drawingml.diagramStyle+xml"/>
  <Override PartName="/ppt/diagrams/colors58.xml" ContentType="application/vnd.openxmlformats-officedocument.drawingml.diagramColors+xml"/>
  <Override PartName="/ppt/diagrams/drawing58.xml" ContentType="application/vnd.ms-office.drawingml.diagramDrawing+xml"/>
  <Override PartName="/ppt/notesSlides/notesSlide30.xml" ContentType="application/vnd.openxmlformats-officedocument.presentationml.notesSlide+xml"/>
  <Override PartName="/ppt/diagrams/data59.xml" ContentType="application/vnd.openxmlformats-officedocument.drawingml.diagramData+xml"/>
  <Override PartName="/ppt/diagrams/layout59.xml" ContentType="application/vnd.openxmlformats-officedocument.drawingml.diagramLayout+xml"/>
  <Override PartName="/ppt/diagrams/quickStyle59.xml" ContentType="application/vnd.openxmlformats-officedocument.drawingml.diagramStyle+xml"/>
  <Override PartName="/ppt/diagrams/colors59.xml" ContentType="application/vnd.openxmlformats-officedocument.drawingml.diagramColors+xml"/>
  <Override PartName="/ppt/diagrams/drawing59.xml" ContentType="application/vnd.ms-office.drawingml.diagramDrawing+xml"/>
  <Override PartName="/ppt/notesSlides/notesSlide31.xml" ContentType="application/vnd.openxmlformats-officedocument.presentationml.notesSlide+xml"/>
  <Override PartName="/ppt/diagrams/data60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rawing60.xml" ContentType="application/vnd.ms-office.drawingml.diagramDrawing+xml"/>
  <Override PartName="/ppt/diagrams/data61.xml" ContentType="application/vnd.openxmlformats-officedocument.drawingml.diagramData+xml"/>
  <Override PartName="/ppt/diagrams/layout61.xml" ContentType="application/vnd.openxmlformats-officedocument.drawingml.diagramLayout+xml"/>
  <Override PartName="/ppt/diagrams/quickStyle61.xml" ContentType="application/vnd.openxmlformats-officedocument.drawingml.diagramStyle+xml"/>
  <Override PartName="/ppt/diagrams/colors61.xml" ContentType="application/vnd.openxmlformats-officedocument.drawingml.diagramColors+xml"/>
  <Override PartName="/ppt/diagrams/drawing61.xml" ContentType="application/vnd.ms-office.drawingml.diagramDrawing+xml"/>
  <Override PartName="/ppt/notesSlides/notesSlide32.xml" ContentType="application/vnd.openxmlformats-officedocument.presentationml.notesSlide+xml"/>
  <Override PartName="/ppt/diagrams/data62.xml" ContentType="application/vnd.openxmlformats-officedocument.drawingml.diagramData+xml"/>
  <Override PartName="/ppt/diagrams/layout62.xml" ContentType="application/vnd.openxmlformats-officedocument.drawingml.diagramLayout+xml"/>
  <Override PartName="/ppt/diagrams/quickStyle62.xml" ContentType="application/vnd.openxmlformats-officedocument.drawingml.diagramStyle+xml"/>
  <Override PartName="/ppt/diagrams/colors62.xml" ContentType="application/vnd.openxmlformats-officedocument.drawingml.diagramColors+xml"/>
  <Override PartName="/ppt/diagrams/drawing62.xml" ContentType="application/vnd.ms-office.drawingml.diagramDrawing+xml"/>
  <Override PartName="/ppt/diagrams/data63.xml" ContentType="application/vnd.openxmlformats-officedocument.drawingml.diagramData+xml"/>
  <Override PartName="/ppt/diagrams/layout63.xml" ContentType="application/vnd.openxmlformats-officedocument.drawingml.diagramLayout+xml"/>
  <Override PartName="/ppt/diagrams/quickStyle63.xml" ContentType="application/vnd.openxmlformats-officedocument.drawingml.diagramStyle+xml"/>
  <Override PartName="/ppt/diagrams/colors63.xml" ContentType="application/vnd.openxmlformats-officedocument.drawingml.diagramColors+xml"/>
  <Override PartName="/ppt/diagrams/drawing63.xml" ContentType="application/vnd.ms-office.drawingml.diagramDrawing+xml"/>
  <Override PartName="/ppt/diagrams/data64.xml" ContentType="application/vnd.openxmlformats-officedocument.drawingml.diagramData+xml"/>
  <Override PartName="/ppt/diagrams/layout64.xml" ContentType="application/vnd.openxmlformats-officedocument.drawingml.diagramLayout+xml"/>
  <Override PartName="/ppt/diagrams/quickStyle64.xml" ContentType="application/vnd.openxmlformats-officedocument.drawingml.diagramStyle+xml"/>
  <Override PartName="/ppt/diagrams/colors64.xml" ContentType="application/vnd.openxmlformats-officedocument.drawingml.diagramColors+xml"/>
  <Override PartName="/ppt/diagrams/drawing64.xml" ContentType="application/vnd.ms-office.drawingml.diagramDrawing+xml"/>
  <Override PartName="/ppt/diagrams/data65.xml" ContentType="application/vnd.openxmlformats-officedocument.drawingml.diagramData+xml"/>
  <Override PartName="/ppt/diagrams/layout65.xml" ContentType="application/vnd.openxmlformats-officedocument.drawingml.diagramLayout+xml"/>
  <Override PartName="/ppt/diagrams/quickStyle65.xml" ContentType="application/vnd.openxmlformats-officedocument.drawingml.diagramStyle+xml"/>
  <Override PartName="/ppt/diagrams/colors65.xml" ContentType="application/vnd.openxmlformats-officedocument.drawingml.diagramColors+xml"/>
  <Override PartName="/ppt/diagrams/drawing65.xml" ContentType="application/vnd.ms-office.drawingml.diagramDrawing+xml"/>
  <Override PartName="/ppt/diagrams/data66.xml" ContentType="application/vnd.openxmlformats-officedocument.drawingml.diagramData+xml"/>
  <Override PartName="/ppt/diagrams/layout66.xml" ContentType="application/vnd.openxmlformats-officedocument.drawingml.diagramLayout+xml"/>
  <Override PartName="/ppt/diagrams/quickStyle66.xml" ContentType="application/vnd.openxmlformats-officedocument.drawingml.diagramStyle+xml"/>
  <Override PartName="/ppt/diagrams/colors66.xml" ContentType="application/vnd.openxmlformats-officedocument.drawingml.diagramColors+xml"/>
  <Override PartName="/ppt/diagrams/drawing66.xml" ContentType="application/vnd.ms-office.drawingml.diagramDrawing+xml"/>
  <Override PartName="/ppt/diagrams/data67.xml" ContentType="application/vnd.openxmlformats-officedocument.drawingml.diagramData+xml"/>
  <Override PartName="/ppt/diagrams/layout67.xml" ContentType="application/vnd.openxmlformats-officedocument.drawingml.diagramLayout+xml"/>
  <Override PartName="/ppt/diagrams/quickStyle67.xml" ContentType="application/vnd.openxmlformats-officedocument.drawingml.diagramStyle+xml"/>
  <Override PartName="/ppt/diagrams/colors67.xml" ContentType="application/vnd.openxmlformats-officedocument.drawingml.diagramColors+xml"/>
  <Override PartName="/ppt/diagrams/drawing67.xml" ContentType="application/vnd.ms-office.drawingml.diagramDrawing+xml"/>
  <Override PartName="/ppt/diagrams/data68.xml" ContentType="application/vnd.openxmlformats-officedocument.drawingml.diagramData+xml"/>
  <Override PartName="/ppt/diagrams/layout68.xml" ContentType="application/vnd.openxmlformats-officedocument.drawingml.diagramLayout+xml"/>
  <Override PartName="/ppt/diagrams/quickStyle68.xml" ContentType="application/vnd.openxmlformats-officedocument.drawingml.diagramStyle+xml"/>
  <Override PartName="/ppt/diagrams/colors68.xml" ContentType="application/vnd.openxmlformats-officedocument.drawingml.diagramColors+xml"/>
  <Override PartName="/ppt/diagrams/drawing68.xml" ContentType="application/vnd.ms-office.drawingml.diagramDrawing+xml"/>
  <Override PartName="/ppt/notesSlides/notesSlide33.xml" ContentType="application/vnd.openxmlformats-officedocument.presentationml.notesSlide+xml"/>
  <Override PartName="/ppt/diagrams/data69.xml" ContentType="application/vnd.openxmlformats-officedocument.drawingml.diagramData+xml"/>
  <Override PartName="/ppt/diagrams/layout69.xml" ContentType="application/vnd.openxmlformats-officedocument.drawingml.diagramLayout+xml"/>
  <Override PartName="/ppt/diagrams/quickStyle69.xml" ContentType="application/vnd.openxmlformats-officedocument.drawingml.diagramStyle+xml"/>
  <Override PartName="/ppt/diagrams/colors69.xml" ContentType="application/vnd.openxmlformats-officedocument.drawingml.diagramColors+xml"/>
  <Override PartName="/ppt/diagrams/drawing69.xml" ContentType="application/vnd.ms-office.drawingml.diagramDrawing+xml"/>
  <Override PartName="/ppt/notesSlides/notesSlide34.xml" ContentType="application/vnd.openxmlformats-officedocument.presentationml.notesSlide+xml"/>
  <Override PartName="/ppt/diagrams/data70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  <Override PartName="/ppt/diagrams/drawing70.xml" ContentType="application/vnd.ms-office.drawingml.diagramDrawing+xml"/>
  <Override PartName="/ppt/diagrams/data71.xml" ContentType="application/vnd.openxmlformats-officedocument.drawingml.diagramData+xml"/>
  <Override PartName="/ppt/diagrams/layout71.xml" ContentType="application/vnd.openxmlformats-officedocument.drawingml.diagramLayout+xml"/>
  <Override PartName="/ppt/diagrams/quickStyle71.xml" ContentType="application/vnd.openxmlformats-officedocument.drawingml.diagramStyle+xml"/>
  <Override PartName="/ppt/diagrams/colors71.xml" ContentType="application/vnd.openxmlformats-officedocument.drawingml.diagramColors+xml"/>
  <Override PartName="/ppt/diagrams/drawing71.xml" ContentType="application/vnd.ms-office.drawingml.diagramDrawing+xml"/>
  <Override PartName="/ppt/diagrams/data72.xml" ContentType="application/vnd.openxmlformats-officedocument.drawingml.diagramData+xml"/>
  <Override PartName="/ppt/diagrams/layout72.xml" ContentType="application/vnd.openxmlformats-officedocument.drawingml.diagramLayout+xml"/>
  <Override PartName="/ppt/diagrams/quickStyle72.xml" ContentType="application/vnd.openxmlformats-officedocument.drawingml.diagramStyle+xml"/>
  <Override PartName="/ppt/diagrams/colors72.xml" ContentType="application/vnd.openxmlformats-officedocument.drawingml.diagramColors+xml"/>
  <Override PartName="/ppt/diagrams/drawing72.xml" ContentType="application/vnd.ms-office.drawingml.diagramDrawing+xml"/>
  <Override PartName="/ppt/notesSlides/notesSlide35.xml" ContentType="application/vnd.openxmlformats-officedocument.presentationml.notesSlide+xml"/>
  <Override PartName="/ppt/diagrams/data73.xml" ContentType="application/vnd.openxmlformats-officedocument.drawingml.diagramData+xml"/>
  <Override PartName="/ppt/diagrams/layout73.xml" ContentType="application/vnd.openxmlformats-officedocument.drawingml.diagramLayout+xml"/>
  <Override PartName="/ppt/diagrams/quickStyle73.xml" ContentType="application/vnd.openxmlformats-officedocument.drawingml.diagramStyle+xml"/>
  <Override PartName="/ppt/diagrams/colors73.xml" ContentType="application/vnd.openxmlformats-officedocument.drawingml.diagramColors+xml"/>
  <Override PartName="/ppt/diagrams/drawing73.xml" ContentType="application/vnd.ms-office.drawingml.diagramDrawing+xml"/>
  <Override PartName="/ppt/notesSlides/notesSlide36.xml" ContentType="application/vnd.openxmlformats-officedocument.presentationml.notesSlide+xml"/>
  <Override PartName="/ppt/diagrams/data74.xml" ContentType="application/vnd.openxmlformats-officedocument.drawingml.diagramData+xml"/>
  <Override PartName="/ppt/diagrams/layout74.xml" ContentType="application/vnd.openxmlformats-officedocument.drawingml.diagramLayout+xml"/>
  <Override PartName="/ppt/diagrams/quickStyle74.xml" ContentType="application/vnd.openxmlformats-officedocument.drawingml.diagramStyle+xml"/>
  <Override PartName="/ppt/diagrams/colors74.xml" ContentType="application/vnd.openxmlformats-officedocument.drawingml.diagramColors+xml"/>
  <Override PartName="/ppt/diagrams/drawing74.xml" ContentType="application/vnd.ms-office.drawingml.diagramDrawing+xml"/>
  <Override PartName="/ppt/notesSlides/notesSlide37.xml" ContentType="application/vnd.openxmlformats-officedocument.presentationml.notesSlide+xml"/>
  <Override PartName="/ppt/diagrams/data75.xml" ContentType="application/vnd.openxmlformats-officedocument.drawingml.diagramData+xml"/>
  <Override PartName="/ppt/diagrams/layout75.xml" ContentType="application/vnd.openxmlformats-officedocument.drawingml.diagramLayout+xml"/>
  <Override PartName="/ppt/diagrams/quickStyle75.xml" ContentType="application/vnd.openxmlformats-officedocument.drawingml.diagramStyle+xml"/>
  <Override PartName="/ppt/diagrams/colors75.xml" ContentType="application/vnd.openxmlformats-officedocument.drawingml.diagramColors+xml"/>
  <Override PartName="/ppt/diagrams/drawing75.xml" ContentType="application/vnd.ms-office.drawingml.diagramDrawing+xml"/>
  <Override PartName="/ppt/notesSlides/notesSlide38.xml" ContentType="application/vnd.openxmlformats-officedocument.presentationml.notesSlide+xml"/>
  <Override PartName="/ppt/diagrams/data76.xml" ContentType="application/vnd.openxmlformats-officedocument.drawingml.diagramData+xml"/>
  <Override PartName="/ppt/diagrams/layout76.xml" ContentType="application/vnd.openxmlformats-officedocument.drawingml.diagramLayout+xml"/>
  <Override PartName="/ppt/diagrams/quickStyle76.xml" ContentType="application/vnd.openxmlformats-officedocument.drawingml.diagramStyle+xml"/>
  <Override PartName="/ppt/diagrams/colors76.xml" ContentType="application/vnd.openxmlformats-officedocument.drawingml.diagramColors+xml"/>
  <Override PartName="/ppt/diagrams/drawing76.xml" ContentType="application/vnd.ms-office.drawingml.diagramDrawing+xml"/>
  <Override PartName="/ppt/diagrams/data77.xml" ContentType="application/vnd.openxmlformats-officedocument.drawingml.diagramData+xml"/>
  <Override PartName="/ppt/diagrams/layout77.xml" ContentType="application/vnd.openxmlformats-officedocument.drawingml.diagramLayout+xml"/>
  <Override PartName="/ppt/diagrams/quickStyle77.xml" ContentType="application/vnd.openxmlformats-officedocument.drawingml.diagramStyle+xml"/>
  <Override PartName="/ppt/diagrams/colors77.xml" ContentType="application/vnd.openxmlformats-officedocument.drawingml.diagramColors+xml"/>
  <Override PartName="/ppt/diagrams/drawing77.xml" ContentType="application/vnd.ms-office.drawingml.diagramDrawing+xml"/>
  <Override PartName="/ppt/notesSlides/notesSlide39.xml" ContentType="application/vnd.openxmlformats-officedocument.presentationml.notesSlide+xml"/>
  <Override PartName="/ppt/diagrams/data78.xml" ContentType="application/vnd.openxmlformats-officedocument.drawingml.diagramData+xml"/>
  <Override PartName="/ppt/diagrams/layout78.xml" ContentType="application/vnd.openxmlformats-officedocument.drawingml.diagramLayout+xml"/>
  <Override PartName="/ppt/diagrams/quickStyle78.xml" ContentType="application/vnd.openxmlformats-officedocument.drawingml.diagramStyle+xml"/>
  <Override PartName="/ppt/diagrams/colors78.xml" ContentType="application/vnd.openxmlformats-officedocument.drawingml.diagramColors+xml"/>
  <Override PartName="/ppt/diagrams/drawing78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2"/>
  </p:sldMasterIdLst>
  <p:notesMasterIdLst>
    <p:notesMasterId r:id="rId190"/>
  </p:notesMasterIdLst>
  <p:handoutMasterIdLst>
    <p:handoutMasterId r:id="rId191"/>
  </p:handoutMasterIdLst>
  <p:sldIdLst>
    <p:sldId id="442" r:id="rId3"/>
    <p:sldId id="443" r:id="rId4"/>
    <p:sldId id="410" r:id="rId5"/>
    <p:sldId id="258" r:id="rId6"/>
    <p:sldId id="363" r:id="rId7"/>
    <p:sldId id="489" r:id="rId8"/>
    <p:sldId id="404" r:id="rId9"/>
    <p:sldId id="1037" r:id="rId10"/>
    <p:sldId id="1038" r:id="rId11"/>
    <p:sldId id="677" r:id="rId12"/>
    <p:sldId id="678" r:id="rId13"/>
    <p:sldId id="419" r:id="rId14"/>
    <p:sldId id="475" r:id="rId15"/>
    <p:sldId id="1054" r:id="rId16"/>
    <p:sldId id="1055" r:id="rId17"/>
    <p:sldId id="1064" r:id="rId18"/>
    <p:sldId id="1065" r:id="rId19"/>
    <p:sldId id="490" r:id="rId20"/>
    <p:sldId id="366" r:id="rId21"/>
    <p:sldId id="429" r:id="rId22"/>
    <p:sldId id="430" r:id="rId23"/>
    <p:sldId id="438" r:id="rId24"/>
    <p:sldId id="574" r:id="rId25"/>
    <p:sldId id="1039" r:id="rId26"/>
    <p:sldId id="670" r:id="rId27"/>
    <p:sldId id="896" r:id="rId28"/>
    <p:sldId id="476" r:id="rId29"/>
    <p:sldId id="668" r:id="rId30"/>
    <p:sldId id="669" r:id="rId31"/>
    <p:sldId id="673" r:id="rId32"/>
    <p:sldId id="674" r:id="rId33"/>
    <p:sldId id="1041" r:id="rId34"/>
    <p:sldId id="1042" r:id="rId35"/>
    <p:sldId id="1056" r:id="rId36"/>
    <p:sldId id="1057" r:id="rId37"/>
    <p:sldId id="491" r:id="rId38"/>
    <p:sldId id="428" r:id="rId39"/>
    <p:sldId id="432" r:id="rId40"/>
    <p:sldId id="433" r:id="rId41"/>
    <p:sldId id="434" r:id="rId42"/>
    <p:sldId id="435" r:id="rId43"/>
    <p:sldId id="436" r:id="rId44"/>
    <p:sldId id="406" r:id="rId45"/>
    <p:sldId id="492" r:id="rId46"/>
    <p:sldId id="463" r:id="rId47"/>
    <p:sldId id="500" r:id="rId48"/>
    <p:sldId id="501" r:id="rId49"/>
    <p:sldId id="502" r:id="rId50"/>
    <p:sldId id="408" r:id="rId51"/>
    <p:sldId id="368" r:id="rId52"/>
    <p:sldId id="1044" r:id="rId53"/>
    <p:sldId id="1043" r:id="rId54"/>
    <p:sldId id="477" r:id="rId55"/>
    <p:sldId id="445" r:id="rId56"/>
    <p:sldId id="681" r:id="rId57"/>
    <p:sldId id="671" r:id="rId58"/>
    <p:sldId id="672" r:id="rId59"/>
    <p:sldId id="407" r:id="rId60"/>
    <p:sldId id="503" r:id="rId61"/>
    <p:sldId id="504" r:id="rId62"/>
    <p:sldId id="505" r:id="rId63"/>
    <p:sldId id="506" r:id="rId64"/>
    <p:sldId id="507" r:id="rId65"/>
    <p:sldId id="508" r:id="rId66"/>
    <p:sldId id="509" r:id="rId67"/>
    <p:sldId id="510" r:id="rId68"/>
    <p:sldId id="1060" r:id="rId69"/>
    <p:sldId id="1061" r:id="rId70"/>
    <p:sldId id="511" r:id="rId71"/>
    <p:sldId id="512" r:id="rId72"/>
    <p:sldId id="513" r:id="rId73"/>
    <p:sldId id="514" r:id="rId74"/>
    <p:sldId id="688" r:id="rId75"/>
    <p:sldId id="516" r:id="rId76"/>
    <p:sldId id="517" r:id="rId77"/>
    <p:sldId id="518" r:id="rId78"/>
    <p:sldId id="519" r:id="rId79"/>
    <p:sldId id="815" r:id="rId80"/>
    <p:sldId id="816" r:id="rId81"/>
    <p:sldId id="1045" r:id="rId82"/>
    <p:sldId id="1046" r:id="rId83"/>
    <p:sldId id="522" r:id="rId84"/>
    <p:sldId id="523" r:id="rId85"/>
    <p:sldId id="524" r:id="rId86"/>
    <p:sldId id="525" r:id="rId87"/>
    <p:sldId id="526" r:id="rId88"/>
    <p:sldId id="527" r:id="rId89"/>
    <p:sldId id="528" r:id="rId90"/>
    <p:sldId id="529" r:id="rId91"/>
    <p:sldId id="1047" r:id="rId92"/>
    <p:sldId id="1062" r:id="rId93"/>
    <p:sldId id="1063" r:id="rId94"/>
    <p:sldId id="531" r:id="rId95"/>
    <p:sldId id="532" r:id="rId96"/>
    <p:sldId id="533" r:id="rId97"/>
    <p:sldId id="534" r:id="rId98"/>
    <p:sldId id="535" r:id="rId99"/>
    <p:sldId id="536" r:id="rId100"/>
    <p:sldId id="537" r:id="rId101"/>
    <p:sldId id="538" r:id="rId102"/>
    <p:sldId id="539" r:id="rId103"/>
    <p:sldId id="687" r:id="rId104"/>
    <p:sldId id="1048" r:id="rId105"/>
    <p:sldId id="1049" r:id="rId106"/>
    <p:sldId id="686" r:id="rId107"/>
    <p:sldId id="540" r:id="rId108"/>
    <p:sldId id="541" r:id="rId109"/>
    <p:sldId id="542" r:id="rId110"/>
    <p:sldId id="691" r:id="rId111"/>
    <p:sldId id="693" r:id="rId112"/>
    <p:sldId id="1050" r:id="rId113"/>
    <p:sldId id="1051" r:id="rId114"/>
    <p:sldId id="543" r:id="rId115"/>
    <p:sldId id="544" r:id="rId116"/>
    <p:sldId id="545" r:id="rId117"/>
    <p:sldId id="546" r:id="rId118"/>
    <p:sldId id="547" r:id="rId119"/>
    <p:sldId id="548" r:id="rId120"/>
    <p:sldId id="549" r:id="rId121"/>
    <p:sldId id="550" r:id="rId122"/>
    <p:sldId id="551" r:id="rId123"/>
    <p:sldId id="552" r:id="rId124"/>
    <p:sldId id="1257" r:id="rId125"/>
    <p:sldId id="1256" r:id="rId126"/>
    <p:sldId id="553" r:id="rId127"/>
    <p:sldId id="554" r:id="rId128"/>
    <p:sldId id="555" r:id="rId129"/>
    <p:sldId id="556" r:id="rId130"/>
    <p:sldId id="557" r:id="rId131"/>
    <p:sldId id="1052" r:id="rId132"/>
    <p:sldId id="1053" r:id="rId133"/>
    <p:sldId id="558" r:id="rId134"/>
    <p:sldId id="559" r:id="rId135"/>
    <p:sldId id="560" r:id="rId136"/>
    <p:sldId id="561" r:id="rId137"/>
    <p:sldId id="684" r:id="rId138"/>
    <p:sldId id="685" r:id="rId139"/>
    <p:sldId id="562" r:id="rId140"/>
    <p:sldId id="563" r:id="rId141"/>
    <p:sldId id="564" r:id="rId142"/>
    <p:sldId id="565" r:id="rId143"/>
    <p:sldId id="566" r:id="rId144"/>
    <p:sldId id="690" r:id="rId145"/>
    <p:sldId id="567" r:id="rId146"/>
    <p:sldId id="689" r:id="rId147"/>
    <p:sldId id="568" r:id="rId148"/>
    <p:sldId id="569" r:id="rId149"/>
    <p:sldId id="570" r:id="rId150"/>
    <p:sldId id="675" r:id="rId151"/>
    <p:sldId id="676" r:id="rId152"/>
    <p:sldId id="682" r:id="rId153"/>
    <p:sldId id="683" r:id="rId154"/>
    <p:sldId id="571" r:id="rId155"/>
    <p:sldId id="572" r:id="rId156"/>
    <p:sldId id="573" r:id="rId157"/>
    <p:sldId id="814" r:id="rId158"/>
    <p:sldId id="801" r:id="rId159"/>
    <p:sldId id="802" r:id="rId160"/>
    <p:sldId id="1231" r:id="rId161"/>
    <p:sldId id="1319" r:id="rId162"/>
    <p:sldId id="1232" r:id="rId163"/>
    <p:sldId id="803" r:id="rId164"/>
    <p:sldId id="1034" r:id="rId165"/>
    <p:sldId id="1321" r:id="rId166"/>
    <p:sldId id="1320" r:id="rId167"/>
    <p:sldId id="1323" r:id="rId168"/>
    <p:sldId id="1234" r:id="rId169"/>
    <p:sldId id="804" r:id="rId170"/>
    <p:sldId id="805" r:id="rId171"/>
    <p:sldId id="806" r:id="rId172"/>
    <p:sldId id="807" r:id="rId173"/>
    <p:sldId id="808" r:id="rId174"/>
    <p:sldId id="809" r:id="rId175"/>
    <p:sldId id="1324" r:id="rId176"/>
    <p:sldId id="1238" r:id="rId177"/>
    <p:sldId id="1239" r:id="rId178"/>
    <p:sldId id="1325" r:id="rId179"/>
    <p:sldId id="1326" r:id="rId180"/>
    <p:sldId id="1240" r:id="rId181"/>
    <p:sldId id="1241" r:id="rId182"/>
    <p:sldId id="1327" r:id="rId183"/>
    <p:sldId id="1328" r:id="rId184"/>
    <p:sldId id="1329" r:id="rId185"/>
    <p:sldId id="810" r:id="rId186"/>
    <p:sldId id="812" r:id="rId187"/>
    <p:sldId id="813" r:id="rId188"/>
    <p:sldId id="369" r:id="rId18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94"/>
    <p:restoredTop sz="88492"/>
  </p:normalViewPr>
  <p:slideViewPr>
    <p:cSldViewPr snapToGrid="0" snapToObjects="1">
      <p:cViewPr varScale="1">
        <p:scale>
          <a:sx n="40" d="100"/>
          <a:sy n="40" d="100"/>
        </p:scale>
        <p:origin x="-846" y="-1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38" Type="http://schemas.openxmlformats.org/officeDocument/2006/relationships/slide" Target="slides/slide136.xml"/><Relationship Id="rId154" Type="http://schemas.openxmlformats.org/officeDocument/2006/relationships/slide" Target="slides/slide152.xml"/><Relationship Id="rId159" Type="http://schemas.openxmlformats.org/officeDocument/2006/relationships/slide" Target="slides/slide157.xml"/><Relationship Id="rId175" Type="http://schemas.openxmlformats.org/officeDocument/2006/relationships/slide" Target="slides/slide173.xml"/><Relationship Id="rId170" Type="http://schemas.openxmlformats.org/officeDocument/2006/relationships/slide" Target="slides/slide168.xml"/><Relationship Id="rId191" Type="http://schemas.openxmlformats.org/officeDocument/2006/relationships/handoutMaster" Target="handoutMasters/handoutMaster1.xml"/><Relationship Id="rId196" Type="http://schemas.openxmlformats.org/officeDocument/2006/relationships/tableStyles" Target="tableStyles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28" Type="http://schemas.openxmlformats.org/officeDocument/2006/relationships/slide" Target="slides/slide126.xml"/><Relationship Id="rId144" Type="http://schemas.openxmlformats.org/officeDocument/2006/relationships/slide" Target="slides/slide142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65" Type="http://schemas.openxmlformats.org/officeDocument/2006/relationships/slide" Target="slides/slide163.xml"/><Relationship Id="rId181" Type="http://schemas.openxmlformats.org/officeDocument/2006/relationships/slide" Target="slides/slide179.xml"/><Relationship Id="rId186" Type="http://schemas.openxmlformats.org/officeDocument/2006/relationships/slide" Target="slides/slide184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18" Type="http://schemas.openxmlformats.org/officeDocument/2006/relationships/slide" Target="slides/slide116.xml"/><Relationship Id="rId134" Type="http://schemas.openxmlformats.org/officeDocument/2006/relationships/slide" Target="slides/slide132.xml"/><Relationship Id="rId139" Type="http://schemas.openxmlformats.org/officeDocument/2006/relationships/slide" Target="slides/slide137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55" Type="http://schemas.openxmlformats.org/officeDocument/2006/relationships/slide" Target="slides/slide153.xml"/><Relationship Id="rId171" Type="http://schemas.openxmlformats.org/officeDocument/2006/relationships/slide" Target="slides/slide169.xml"/><Relationship Id="rId176" Type="http://schemas.openxmlformats.org/officeDocument/2006/relationships/slide" Target="slides/slide174.xml"/><Relationship Id="rId192" Type="http://schemas.openxmlformats.org/officeDocument/2006/relationships/commentAuthors" Target="commentAuthors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124" Type="http://schemas.openxmlformats.org/officeDocument/2006/relationships/slide" Target="slides/slide122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45" Type="http://schemas.openxmlformats.org/officeDocument/2006/relationships/slide" Target="slides/slide143.xml"/><Relationship Id="rId161" Type="http://schemas.openxmlformats.org/officeDocument/2006/relationships/slide" Target="slides/slide159.xml"/><Relationship Id="rId166" Type="http://schemas.openxmlformats.org/officeDocument/2006/relationships/slide" Target="slides/slide164.xml"/><Relationship Id="rId182" Type="http://schemas.openxmlformats.org/officeDocument/2006/relationships/slide" Target="slides/slide180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35" Type="http://schemas.openxmlformats.org/officeDocument/2006/relationships/slide" Target="slides/slide133.xml"/><Relationship Id="rId151" Type="http://schemas.openxmlformats.org/officeDocument/2006/relationships/slide" Target="slides/slide149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72" Type="http://schemas.openxmlformats.org/officeDocument/2006/relationships/slide" Target="slides/slide170.xml"/><Relationship Id="rId193" Type="http://schemas.openxmlformats.org/officeDocument/2006/relationships/presProps" Target="presProps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120" Type="http://schemas.openxmlformats.org/officeDocument/2006/relationships/slide" Target="slides/slide118.xml"/><Relationship Id="rId125" Type="http://schemas.openxmlformats.org/officeDocument/2006/relationships/slide" Target="slides/slide123.xml"/><Relationship Id="rId141" Type="http://schemas.openxmlformats.org/officeDocument/2006/relationships/slide" Target="slides/slide139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slide" Target="slides/slide113.xml"/><Relationship Id="rId131" Type="http://schemas.openxmlformats.org/officeDocument/2006/relationships/slide" Target="slides/slide129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theme" Target="theme/theme1.xml"/><Relationship Id="rId190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6" Type="http://schemas.openxmlformats.org/officeDocument/2006/relationships/slide" Target="slides/slide2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#33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5_1#34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5_1#34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1#34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5_1#34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5_1#34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5_1#34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5_1#34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5_1#35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5_1#35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5_1#35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1#33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5_1#35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5_1#35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5_1#35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5_1#35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5_1#35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2_1#4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2_1#4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5_1#35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5_1#35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5_1#36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5_1#33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5_1#36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5_1#36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5_1#363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5_1#364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5_1#365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5_1#366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5_1#36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5_1#36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2_1#4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2_1#4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1#337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2_1#5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2_1#5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2_1#5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2_1#5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2_1#5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accent2_1#5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2_1#5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7.xml><?xml version="1.0" encoding="utf-8"?>
<dgm:colorsDef xmlns:dgm="http://schemas.openxmlformats.org/drawingml/2006/diagram" xmlns:a="http://schemas.openxmlformats.org/drawingml/2006/main" uniqueId="urn:microsoft.com/office/officeart/2005/8/colors/accent2_1#5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8.xml><?xml version="1.0" encoding="utf-8"?>
<dgm:colorsDef xmlns:dgm="http://schemas.openxmlformats.org/drawingml/2006/diagram" xmlns:a="http://schemas.openxmlformats.org/drawingml/2006/main" uniqueId="urn:microsoft.com/office/officeart/2005/8/colors/accent2_1#5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49.xml><?xml version="1.0" encoding="utf-8"?>
<dgm:colorsDef xmlns:dgm="http://schemas.openxmlformats.org/drawingml/2006/diagram" xmlns:a="http://schemas.openxmlformats.org/drawingml/2006/main" uniqueId="urn:microsoft.com/office/officeart/2005/8/colors/accent2_1#5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5_1#338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50.xml><?xml version="1.0" encoding="utf-8"?>
<dgm:colorsDef xmlns:dgm="http://schemas.openxmlformats.org/drawingml/2006/diagram" xmlns:a="http://schemas.openxmlformats.org/drawingml/2006/main" uniqueId="urn:microsoft.com/office/officeart/2005/8/colors/accent2_1#6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1.xml><?xml version="1.0" encoding="utf-8"?>
<dgm:colorsDef xmlns:dgm="http://schemas.openxmlformats.org/drawingml/2006/diagram" xmlns:a="http://schemas.openxmlformats.org/drawingml/2006/main" uniqueId="urn:microsoft.com/office/officeart/2005/8/colors/accent2_1#6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2.xml><?xml version="1.0" encoding="utf-8"?>
<dgm:colorsDef xmlns:dgm="http://schemas.openxmlformats.org/drawingml/2006/diagram" xmlns:a="http://schemas.openxmlformats.org/drawingml/2006/main" uniqueId="urn:microsoft.com/office/officeart/2005/8/colors/accent2_1#6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3.xml><?xml version="1.0" encoding="utf-8"?>
<dgm:colorsDef xmlns:dgm="http://schemas.openxmlformats.org/drawingml/2006/diagram" xmlns:a="http://schemas.openxmlformats.org/drawingml/2006/main" uniqueId="urn:microsoft.com/office/officeart/2005/8/colors/accent2_1#6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4.xml><?xml version="1.0" encoding="utf-8"?>
<dgm:colorsDef xmlns:dgm="http://schemas.openxmlformats.org/drawingml/2006/diagram" xmlns:a="http://schemas.openxmlformats.org/drawingml/2006/main" uniqueId="urn:microsoft.com/office/officeart/2005/8/colors/accent2_1#6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5.xml><?xml version="1.0" encoding="utf-8"?>
<dgm:colorsDef xmlns:dgm="http://schemas.openxmlformats.org/drawingml/2006/diagram" xmlns:a="http://schemas.openxmlformats.org/drawingml/2006/main" uniqueId="urn:microsoft.com/office/officeart/2005/8/colors/accent2_1#6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6.xml><?xml version="1.0" encoding="utf-8"?>
<dgm:colorsDef xmlns:dgm="http://schemas.openxmlformats.org/drawingml/2006/diagram" xmlns:a="http://schemas.openxmlformats.org/drawingml/2006/main" uniqueId="urn:microsoft.com/office/officeart/2005/8/colors/accent2_1#6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7.xml><?xml version="1.0" encoding="utf-8"?>
<dgm:colorsDef xmlns:dgm="http://schemas.openxmlformats.org/drawingml/2006/diagram" xmlns:a="http://schemas.openxmlformats.org/drawingml/2006/main" uniqueId="urn:microsoft.com/office/officeart/2005/8/colors/accent2_1#6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8.xml><?xml version="1.0" encoding="utf-8"?>
<dgm:colorsDef xmlns:dgm="http://schemas.openxmlformats.org/drawingml/2006/diagram" xmlns:a="http://schemas.openxmlformats.org/drawingml/2006/main" uniqueId="urn:microsoft.com/office/officeart/2005/8/colors/accent2_1#6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59.xml><?xml version="1.0" encoding="utf-8"?>
<dgm:colorsDef xmlns:dgm="http://schemas.openxmlformats.org/drawingml/2006/diagram" xmlns:a="http://schemas.openxmlformats.org/drawingml/2006/main" uniqueId="urn:microsoft.com/office/officeart/2005/8/colors/accent2_1#6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5_1#33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accent2_1#7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1.xml><?xml version="1.0" encoding="utf-8"?>
<dgm:colorsDef xmlns:dgm="http://schemas.openxmlformats.org/drawingml/2006/diagram" xmlns:a="http://schemas.openxmlformats.org/drawingml/2006/main" uniqueId="urn:microsoft.com/office/officeart/2005/8/colors/accent2_1#7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2.xml><?xml version="1.0" encoding="utf-8"?>
<dgm:colorsDef xmlns:dgm="http://schemas.openxmlformats.org/drawingml/2006/diagram" xmlns:a="http://schemas.openxmlformats.org/drawingml/2006/main" uniqueId="urn:microsoft.com/office/officeart/2005/8/colors/accent2_1#7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3.xml><?xml version="1.0" encoding="utf-8"?>
<dgm:colorsDef xmlns:dgm="http://schemas.openxmlformats.org/drawingml/2006/diagram" xmlns:a="http://schemas.openxmlformats.org/drawingml/2006/main" uniqueId="urn:microsoft.com/office/officeart/2005/8/colors/accent2_1#73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4.xml><?xml version="1.0" encoding="utf-8"?>
<dgm:colorsDef xmlns:dgm="http://schemas.openxmlformats.org/drawingml/2006/diagram" xmlns:a="http://schemas.openxmlformats.org/drawingml/2006/main" uniqueId="urn:microsoft.com/office/officeart/2005/8/colors/accent2_1#7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5.xml><?xml version="1.0" encoding="utf-8"?>
<dgm:colorsDef xmlns:dgm="http://schemas.openxmlformats.org/drawingml/2006/diagram" xmlns:a="http://schemas.openxmlformats.org/drawingml/2006/main" uniqueId="urn:microsoft.com/office/officeart/2005/8/colors/accent2_1#7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6.xml><?xml version="1.0" encoding="utf-8"?>
<dgm:colorsDef xmlns:dgm="http://schemas.openxmlformats.org/drawingml/2006/diagram" xmlns:a="http://schemas.openxmlformats.org/drawingml/2006/main" uniqueId="urn:microsoft.com/office/officeart/2005/8/colors/accent2_1#76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7.xml><?xml version="1.0" encoding="utf-8"?>
<dgm:colorsDef xmlns:dgm="http://schemas.openxmlformats.org/drawingml/2006/diagram" xmlns:a="http://schemas.openxmlformats.org/drawingml/2006/main" uniqueId="urn:microsoft.com/office/officeart/2005/8/colors/accent2_1#77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8.xml><?xml version="1.0" encoding="utf-8"?>
<dgm:colorsDef xmlns:dgm="http://schemas.openxmlformats.org/drawingml/2006/diagram" xmlns:a="http://schemas.openxmlformats.org/drawingml/2006/main" uniqueId="urn:microsoft.com/office/officeart/2005/8/colors/accent2_1#78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69.xml><?xml version="1.0" encoding="utf-8"?>
<dgm:colorsDef xmlns:dgm="http://schemas.openxmlformats.org/drawingml/2006/diagram" xmlns:a="http://schemas.openxmlformats.org/drawingml/2006/main" uniqueId="urn:microsoft.com/office/officeart/2005/8/colors/accent2_1#79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5_1#34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accent5_1#369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1.xml><?xml version="1.0" encoding="utf-8"?>
<dgm:colorsDef xmlns:dgm="http://schemas.openxmlformats.org/drawingml/2006/diagram" xmlns:a="http://schemas.openxmlformats.org/drawingml/2006/main" uniqueId="urn:microsoft.com/office/officeart/2005/8/colors/accent5_1#370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2.xml><?xml version="1.0" encoding="utf-8"?>
<dgm:colorsDef xmlns:dgm="http://schemas.openxmlformats.org/drawingml/2006/diagram" xmlns:a="http://schemas.openxmlformats.org/drawingml/2006/main" uniqueId="urn:microsoft.com/office/officeart/2005/8/colors/accent5_1#37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3.xml><?xml version="1.0" encoding="utf-8"?>
<dgm:colorsDef xmlns:dgm="http://schemas.openxmlformats.org/drawingml/2006/diagram" xmlns:a="http://schemas.openxmlformats.org/drawingml/2006/main" uniqueId="urn:microsoft.com/office/officeart/2005/8/colors/accent2_1#80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4.xml><?xml version="1.0" encoding="utf-8"?>
<dgm:colorsDef xmlns:dgm="http://schemas.openxmlformats.org/drawingml/2006/diagram" xmlns:a="http://schemas.openxmlformats.org/drawingml/2006/main" uniqueId="urn:microsoft.com/office/officeart/2005/8/colors/accent5_1#37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75.xml><?xml version="1.0" encoding="utf-8"?>
<dgm:colorsDef xmlns:dgm="http://schemas.openxmlformats.org/drawingml/2006/diagram" xmlns:a="http://schemas.openxmlformats.org/drawingml/2006/main" uniqueId="urn:microsoft.com/office/officeart/2005/8/colors/accent2_1#81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6.xml><?xml version="1.0" encoding="utf-8"?>
<dgm:colorsDef xmlns:dgm="http://schemas.openxmlformats.org/drawingml/2006/diagram" xmlns:a="http://schemas.openxmlformats.org/drawingml/2006/main" uniqueId="urn:microsoft.com/office/officeart/2005/8/colors/accent2_1#82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7.xml><?xml version="1.0" encoding="utf-8"?>
<dgm:colorsDef xmlns:dgm="http://schemas.openxmlformats.org/drawingml/2006/diagram" xmlns:a="http://schemas.openxmlformats.org/drawingml/2006/main" uniqueId="urn:microsoft.com/office/officeart/2005/8/colors/accent2_1#84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78.xml><?xml version="1.0" encoding="utf-8"?>
<dgm:colorsDef xmlns:dgm="http://schemas.openxmlformats.org/drawingml/2006/diagram" xmlns:a="http://schemas.openxmlformats.org/drawingml/2006/main" uniqueId="urn:microsoft.com/office/officeart/2005/8/colors/accent2_1#85">
  <dgm:title val=""/>
  <dgm:desc val=""/>
  <dgm:catLst>
    <dgm:cat type="accent2" pri="11100"/>
  </dgm:catLst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5_1#341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5_1#342">
  <dgm:title val=""/>
  <dgm:desc val=""/>
  <dgm:catLst>
    <dgm:cat type="accent5" pri="11100"/>
  </dgm:catLst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6" loCatId="" qsTypeId="urn:microsoft.com/office/officeart/2005/8/quickstyle/simple1#334" qsCatId="simple" csTypeId="urn:microsoft.com/office/officeart/2005/8/colors/accent5_1#334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r>
            <a: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5367B5F3-E1FE-6743-8185-BC12FFC2BC00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6E60D4F-64F4-9043-943E-3F18AADC9B1F}" type="par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104A1780-8C72-FB40-9C7A-BD28BCB08C2F}" type="sibTrans" cxnId="{CD3C1B81-33B2-854A-9406-AF657EFF2A4A}">
      <dgm:prSet/>
      <dgm:spPr/>
      <dgm:t>
        <a:bodyPr/>
        <a:lstStyle/>
        <a:p>
          <a:endParaRPr lang="zh-CN" altLang="en-US"/>
        </a:p>
      </dgm:t>
    </dgm:pt>
    <dgm:pt modelId="{D38DB271-A44B-3B48-811B-9D715C6128EA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1151265-39C4-404C-85C3-FA1AD4ACC745}" type="par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B9858FD-E416-3441-94F1-6DA7094D098A}" type="sibTrans" cxnId="{CD8AD7CB-EAF0-F24C-B5E8-57A188ADACB2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r>
            <a: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6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9B4A721-11FC-F54E-BFB3-8A43D5154B9F}" type="pres">
      <dgm:prSet presAssocID="{E5954CD5-EF88-E74C-8128-8E24195B80E4}" presName="rootComposite1" presStyleCnt="0"/>
      <dgm:spPr/>
      <dgm:t>
        <a:bodyPr/>
        <a:lstStyle/>
        <a:p>
          <a:endParaRPr lang="zh-CN" altLang="en-US"/>
        </a:p>
      </dgm:t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  <dgm:t>
        <a:bodyPr/>
        <a:lstStyle/>
        <a:p>
          <a:endParaRPr lang="zh-CN" altLang="en-US"/>
        </a:p>
      </dgm:t>
    </dgm:pt>
    <dgm:pt modelId="{85A8E7F0-2872-024D-A18E-9C49EC3C2D05}" type="pres">
      <dgm:prSet presAssocID="{2F80DF17-E427-834E-9038-399CEB017155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756B1D4-4DF5-AC45-A245-9112C0CF6734}" type="pres">
      <dgm:prSet presAssocID="{65E9E3D3-0537-D643-B784-73F8876D6C02}" presName="rootComposite" presStyleCnt="0"/>
      <dgm:spPr/>
      <dgm:t>
        <a:bodyPr/>
        <a:lstStyle/>
        <a:p>
          <a:endParaRPr lang="zh-CN" altLang="en-US"/>
        </a:p>
      </dgm:t>
    </dgm:pt>
    <dgm:pt modelId="{37506B08-582C-544D-801A-E041C0026030}" type="pres">
      <dgm:prSet presAssocID="{65E9E3D3-0537-D643-B784-73F8876D6C02}" presName="rootText" presStyleLbl="node2" presStyleIdx="0" presStyleCnt="3" custScaleX="2534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3" presStyleIdx="0" presStyleCnt="7" custScaleX="14375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3" presStyleIdx="1" presStyleCnt="7" custScaleX="14705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3" presStyleIdx="2" presStyleCnt="7" custScaleX="149651" custScaleY="100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431447AD-0C00-2741-8E46-65ADE3CE9323}" type="pres">
      <dgm:prSet presAssocID="{65E9E3D3-0537-D643-B784-73F8876D6C02}" presName="hierChild5" presStyleCnt="0"/>
      <dgm:spPr/>
      <dgm:t>
        <a:bodyPr/>
        <a:lstStyle/>
        <a:p>
          <a:endParaRPr lang="zh-CN" altLang="en-US"/>
        </a:p>
      </dgm:t>
    </dgm:pt>
    <dgm:pt modelId="{23D8040C-F24B-E243-A505-684B8261A6F2}" type="pres">
      <dgm:prSet presAssocID="{DE11C962-4BD9-AD4B-A513-543F34B0B2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FF8034-CCAF-F447-B3C7-A1329B8B416C}" type="pres">
      <dgm:prSet presAssocID="{B821078D-B8F4-0847-ADEB-D3E0A67B25AC}" presName="rootComposite" presStyleCnt="0"/>
      <dgm:spPr/>
      <dgm:t>
        <a:bodyPr/>
        <a:lstStyle/>
        <a:p>
          <a:endParaRPr lang="zh-CN" altLang="en-US"/>
        </a:p>
      </dgm:t>
    </dgm:pt>
    <dgm:pt modelId="{77107B53-FB4C-9245-B353-6DD5F08DDE3A}" type="pres">
      <dgm:prSet presAssocID="{B821078D-B8F4-0847-ADEB-D3E0A67B25AC}" presName="rootText" presStyleLbl="node2" presStyleIdx="1" presStyleCnt="3" custScaleX="178722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  <dgm:t>
        <a:bodyPr/>
        <a:lstStyle/>
        <a:p>
          <a:endParaRPr lang="zh-CN" altLang="en-US"/>
        </a:p>
      </dgm:t>
    </dgm:pt>
    <dgm:pt modelId="{3BD438BE-DB27-DC4D-827F-DDB834282D04}" type="pres">
      <dgm:prSet presAssocID="{5BC4DD43-1F3C-9244-9871-846274E51BE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C27888-A402-4548-8B89-91B98509FD00}" type="pres">
      <dgm:prSet presAssocID="{7BD6D1A5-D7B8-9F41-924F-FEB5EF2B6A0D}" presName="rootComposite" presStyleCnt="0"/>
      <dgm:spPr/>
      <dgm:t>
        <a:bodyPr/>
        <a:lstStyle/>
        <a:p>
          <a:endParaRPr lang="zh-CN" altLang="en-US"/>
        </a:p>
      </dgm:t>
    </dgm:pt>
    <dgm:pt modelId="{44146955-DF52-0048-957F-F1C23A87364F}" type="pres">
      <dgm:prSet presAssocID="{7BD6D1A5-D7B8-9F41-924F-FEB5EF2B6A0D}" presName="rootText" presStyleLbl="node3" presStyleIdx="3" presStyleCnt="7" custScaleX="229930" custLinFactNeighborY="-3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  <dgm:t>
        <a:bodyPr/>
        <a:lstStyle/>
        <a:p>
          <a:endParaRPr lang="zh-CN" altLang="en-US"/>
        </a:p>
      </dgm:t>
    </dgm:pt>
    <dgm:pt modelId="{12BEA13B-DA67-7E4D-8F16-531218E7DFF6}" type="pres">
      <dgm:prSet presAssocID="{7BD6D1A5-D7B8-9F41-924F-FEB5EF2B6A0D}" presName="hierChild5" presStyleCnt="0"/>
      <dgm:spPr/>
      <dgm:t>
        <a:bodyPr/>
        <a:lstStyle/>
        <a:p>
          <a:endParaRPr lang="zh-CN" altLang="en-US"/>
        </a:p>
      </dgm:t>
    </dgm:pt>
    <dgm:pt modelId="{45B6DC9B-0EFA-D142-A5D6-733604F595C8}" type="pres">
      <dgm:prSet presAssocID="{0BC6C69C-25F5-4849-BB66-BE41B90612A7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A43637-3AE7-FB42-A64A-E4CC6FF9CF0F}" type="pres">
      <dgm:prSet presAssocID="{4A21A92A-56C8-A54F-B8D2-10A818B555A2}" presName="rootComposite" presStyleCnt="0"/>
      <dgm:spPr/>
      <dgm:t>
        <a:bodyPr/>
        <a:lstStyle/>
        <a:p>
          <a:endParaRPr lang="zh-CN" altLang="en-US"/>
        </a:p>
      </dgm:t>
    </dgm:pt>
    <dgm:pt modelId="{EF7D11B6-DF90-3B48-9FD5-866F2F1BD667}" type="pres">
      <dgm:prSet presAssocID="{4A21A92A-56C8-A54F-B8D2-10A818B555A2}" presName="rootText" presStyleLbl="node3" presStyleIdx="4" presStyleCnt="7" custScaleX="22989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  <dgm:t>
        <a:bodyPr/>
        <a:lstStyle/>
        <a:p>
          <a:endParaRPr lang="zh-CN" altLang="en-US"/>
        </a:p>
      </dgm:t>
    </dgm:pt>
    <dgm:pt modelId="{7B9C5706-7080-814E-82C3-8D9C9D70ED9A}" type="pres">
      <dgm:prSet presAssocID="{4A21A92A-56C8-A54F-B8D2-10A818B555A2}" presName="hierChild5" presStyleCnt="0"/>
      <dgm:spPr/>
      <dgm:t>
        <a:bodyPr/>
        <a:lstStyle/>
        <a:p>
          <a:endParaRPr lang="zh-CN" altLang="en-US"/>
        </a:p>
      </dgm:t>
    </dgm:pt>
    <dgm:pt modelId="{7EA33407-AE29-A645-B890-44721B2CC28D}" type="pres">
      <dgm:prSet presAssocID="{B821078D-B8F4-0847-ADEB-D3E0A67B25AC}" presName="hierChild5" presStyleCnt="0"/>
      <dgm:spPr/>
      <dgm:t>
        <a:bodyPr/>
        <a:lstStyle/>
        <a:p>
          <a:endParaRPr lang="zh-CN" altLang="en-US"/>
        </a:p>
      </dgm:t>
    </dgm:pt>
    <dgm:pt modelId="{F42349DE-051C-1C4B-86C4-FDD3AA7D157F}" type="pres">
      <dgm:prSet presAssocID="{A1F36839-6836-3C40-8F3B-5B5AC072908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09A9D65-DF56-9549-8BF0-87D07DA69DCE}" type="pres">
      <dgm:prSet presAssocID="{6B47ACE3-C579-2641-9DF7-5B04D1A8C11B}" presName="rootComposite" presStyleCnt="0"/>
      <dgm:spPr/>
      <dgm:t>
        <a:bodyPr/>
        <a:lstStyle/>
        <a:p>
          <a:endParaRPr lang="zh-CN" altLang="en-US"/>
        </a:p>
      </dgm:t>
    </dgm:pt>
    <dgm:pt modelId="{3316B8D6-135C-004F-A70F-E0D972AAABDD}" type="pres">
      <dgm:prSet presAssocID="{6B47ACE3-C579-2641-9DF7-5B04D1A8C11B}" presName="rootText" presStyleLbl="node2" presStyleIdx="2" presStyleCnt="3" custScaleX="24589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  <dgm:t>
        <a:bodyPr/>
        <a:lstStyle/>
        <a:p>
          <a:endParaRPr lang="zh-CN" altLang="en-US"/>
        </a:p>
      </dgm:t>
    </dgm:pt>
    <dgm:pt modelId="{D3AE2441-9970-B145-AA85-B6E2E416B41E}" type="pres">
      <dgm:prSet presAssocID="{86E60D4F-64F4-9043-943E-3F18AADC9B1F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A5A2451F-65B7-9C4B-BE16-F11C9219E956}" type="pres">
      <dgm:prSet presAssocID="{5367B5F3-E1FE-6743-8185-BC12FFC2BC0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5FFC5B80-A3EE-3045-8F3F-642581603C66}" type="pres">
      <dgm:prSet presAssocID="{5367B5F3-E1FE-6743-8185-BC12FFC2BC00}" presName="rootComposite" presStyleCnt="0"/>
      <dgm:spPr/>
      <dgm:t>
        <a:bodyPr/>
        <a:lstStyle/>
        <a:p>
          <a:endParaRPr lang="zh-CN" altLang="en-US"/>
        </a:p>
      </dgm:t>
    </dgm:pt>
    <dgm:pt modelId="{0521AD6E-A59E-2349-B7E4-256BCF2E856E}" type="pres">
      <dgm:prSet presAssocID="{5367B5F3-E1FE-6743-8185-BC12FFC2BC00}" presName="rootText" presStyleLbl="node3" presStyleIdx="5" presStyleCnt="7" custScaleX="9201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2FAA1A-EC81-C049-A64B-A5222005B5F8}" type="pres">
      <dgm:prSet presAssocID="{5367B5F3-E1FE-6743-8185-BC12FFC2BC00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ED487A67-C1E5-7E45-83F7-E5D00C912086}" type="pres">
      <dgm:prSet presAssocID="{5367B5F3-E1FE-6743-8185-BC12FFC2BC00}" presName="hierChild4" presStyleCnt="0"/>
      <dgm:spPr/>
      <dgm:t>
        <a:bodyPr/>
        <a:lstStyle/>
        <a:p>
          <a:endParaRPr lang="zh-CN" altLang="en-US"/>
        </a:p>
      </dgm:t>
    </dgm:pt>
    <dgm:pt modelId="{75AB7FA4-7125-6448-8935-B9C548E14374}" type="pres">
      <dgm:prSet presAssocID="{5367B5F3-E1FE-6743-8185-BC12FFC2BC00}" presName="hierChild5" presStyleCnt="0"/>
      <dgm:spPr/>
      <dgm:t>
        <a:bodyPr/>
        <a:lstStyle/>
        <a:p>
          <a:endParaRPr lang="zh-CN" altLang="en-US"/>
        </a:p>
      </dgm:t>
    </dgm:pt>
    <dgm:pt modelId="{54E71FA7-9422-E942-81FB-AF7BE76100CA}" type="pres">
      <dgm:prSet presAssocID="{C1151265-39C4-404C-85C3-FA1AD4ACC745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B077E0F2-7145-E242-9D51-75272CE7A9A5}" type="pres">
      <dgm:prSet presAssocID="{D38DB271-A44B-3B48-811B-9D715C6128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79FC30-D92F-5249-8347-C94BA2BE4B14}" type="pres">
      <dgm:prSet presAssocID="{D38DB271-A44B-3B48-811B-9D715C6128EA}" presName="rootComposite" presStyleCnt="0"/>
      <dgm:spPr/>
      <dgm:t>
        <a:bodyPr/>
        <a:lstStyle/>
        <a:p>
          <a:endParaRPr lang="zh-CN" altLang="en-US"/>
        </a:p>
      </dgm:t>
    </dgm:pt>
    <dgm:pt modelId="{E93650D3-F8AA-7E4A-A69B-42511559E964}" type="pres">
      <dgm:prSet presAssocID="{D38DB271-A44B-3B48-811B-9D715C6128EA}" presName="rootText" presStyleLbl="node3" presStyleIdx="6" presStyleCnt="7" custScaleX="9985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60037D5-3A51-8147-9543-464E24465C08}" type="pres">
      <dgm:prSet presAssocID="{D38DB271-A44B-3B48-811B-9D715C6128EA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CC1A2EDE-67D7-0A4D-A6A7-F4D90954A3EE}" type="pres">
      <dgm:prSet presAssocID="{D38DB271-A44B-3B48-811B-9D715C6128EA}" presName="hierChild4" presStyleCnt="0"/>
      <dgm:spPr/>
      <dgm:t>
        <a:bodyPr/>
        <a:lstStyle/>
        <a:p>
          <a:endParaRPr lang="zh-CN" altLang="en-US"/>
        </a:p>
      </dgm:t>
    </dgm:pt>
    <dgm:pt modelId="{AFA00938-094E-5748-AD2F-7C8D7C5DD354}" type="pres">
      <dgm:prSet presAssocID="{D38DB271-A44B-3B48-811B-9D715C6128EA}" presName="hierChild5" presStyleCnt="0"/>
      <dgm:spPr/>
      <dgm:t>
        <a:bodyPr/>
        <a:lstStyle/>
        <a:p>
          <a:endParaRPr lang="zh-CN" altLang="en-US"/>
        </a:p>
      </dgm:t>
    </dgm:pt>
    <dgm:pt modelId="{3715A847-2904-7745-B438-E2B745362A01}" type="pres">
      <dgm:prSet presAssocID="{6B47ACE3-C579-2641-9DF7-5B04D1A8C11B}" presName="hierChild5" presStyleCnt="0"/>
      <dgm:spPr/>
      <dgm:t>
        <a:bodyPr/>
        <a:lstStyle/>
        <a:p>
          <a:endParaRPr lang="zh-CN" altLang="en-US"/>
        </a:p>
      </dgm:t>
    </dgm:pt>
    <dgm:pt modelId="{E32ED2DD-BD0F-6B4E-8B04-DD366E6C4F1E}" type="pres">
      <dgm:prSet presAssocID="{E5954CD5-EF88-E74C-8128-8E24195B80E4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41347666-5D55-0346-8F69-0B12A72EB77B}" type="presOf" srcId="{7BD6D1A5-D7B8-9F41-924F-FEB5EF2B6A0D}" destId="{AD8BFAEE-31F3-6A43-9D6C-1BA275151410}" srcOrd="1" destOrd="0" presId="urn:microsoft.com/office/officeart/2009/3/layout/HorizontalOrganizationChart#306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D56D3BE2-E141-714F-9D6D-C78374E9AFC3}" type="presOf" srcId="{7BD6D1A5-D7B8-9F41-924F-FEB5EF2B6A0D}" destId="{44146955-DF52-0048-957F-F1C23A87364F}" srcOrd="0" destOrd="0" presId="urn:microsoft.com/office/officeart/2009/3/layout/HorizontalOrganizationChart#306"/>
    <dgm:cxn modelId="{CD8AD7CB-EAF0-F24C-B5E8-57A188ADACB2}" srcId="{6B47ACE3-C579-2641-9DF7-5B04D1A8C11B}" destId="{D38DB271-A44B-3B48-811B-9D715C6128EA}" srcOrd="1" destOrd="0" parTransId="{C1151265-39C4-404C-85C3-FA1AD4ACC745}" sibTransId="{3B9858FD-E416-3441-94F1-6DA7094D098A}"/>
    <dgm:cxn modelId="{84F31D48-017B-7D48-90E6-CB2FC4F5CB6D}" type="presOf" srcId="{4685CA47-9AC7-E740-98BE-6E7FE0604AE1}" destId="{159FA9EF-79C1-E544-9199-2809346B57B3}" srcOrd="1" destOrd="0" presId="urn:microsoft.com/office/officeart/2009/3/layout/HorizontalOrganizationChart#306"/>
    <dgm:cxn modelId="{10BDC8A9-E5B8-5F46-B652-F5A335D06924}" type="presOf" srcId="{91871658-5C3D-F04D-A1FC-7A5BB58FC96F}" destId="{EA7032B5-8E6A-E14A-9112-5C08890AFF8F}" srcOrd="0" destOrd="0" presId="urn:microsoft.com/office/officeart/2009/3/layout/HorizontalOrganizationChart#306"/>
    <dgm:cxn modelId="{3BA91E97-0912-3447-AE22-EF11600C3EA1}" type="presOf" srcId="{65E9E3D3-0537-D643-B784-73F8876D6C02}" destId="{37506B08-582C-544D-801A-E041C0026030}" srcOrd="0" destOrd="0" presId="urn:microsoft.com/office/officeart/2009/3/layout/HorizontalOrganizationChart#306"/>
    <dgm:cxn modelId="{1109136E-FEDA-1045-9494-28114988E335}" type="presOf" srcId="{D38DB271-A44B-3B48-811B-9D715C6128EA}" destId="{160037D5-3A51-8147-9543-464E24465C08}" srcOrd="1" destOrd="0" presId="urn:microsoft.com/office/officeart/2009/3/layout/HorizontalOrganizationChart#306"/>
    <dgm:cxn modelId="{058CEEC5-CCDE-F542-98EB-35C96687A952}" type="presOf" srcId="{E5954CD5-EF88-E74C-8128-8E24195B80E4}" destId="{AD11ED53-6553-9748-9A05-3941276FC28C}" srcOrd="0" destOrd="0" presId="urn:microsoft.com/office/officeart/2009/3/layout/HorizontalOrganizationChart#306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339FBE01-6926-EB42-9A2C-78438B89CAEB}" type="presOf" srcId="{0BC6C69C-25F5-4849-BB66-BE41B90612A7}" destId="{45B6DC9B-0EFA-D142-A5D6-733604F595C8}" srcOrd="0" destOrd="0" presId="urn:microsoft.com/office/officeart/2009/3/layout/HorizontalOrganizationChart#306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7CA9506E-CD0A-D64A-961F-45C273A4FA49}" type="presOf" srcId="{B821078D-B8F4-0847-ADEB-D3E0A67B25AC}" destId="{732240B8-102B-0C4B-811B-26571D4A016B}" srcOrd="1" destOrd="0" presId="urn:microsoft.com/office/officeart/2009/3/layout/HorizontalOrganizationChart#306"/>
    <dgm:cxn modelId="{67F82E08-7730-6043-90C4-270A0F6680F2}" type="presOf" srcId="{6B47ACE3-C579-2641-9DF7-5B04D1A8C11B}" destId="{3316B8D6-135C-004F-A70F-E0D972AAABDD}" srcOrd="0" destOrd="0" presId="urn:microsoft.com/office/officeart/2009/3/layout/HorizontalOrganizationChart#306"/>
    <dgm:cxn modelId="{F6B06485-DC0E-1B43-97C3-2ABAF0E2FC7B}" type="presOf" srcId="{9ACEFF22-BFCE-304E-9C13-8A241477B3A7}" destId="{A1EE76CA-3D32-4745-BB98-C3D94C1C0D80}" srcOrd="1" destOrd="0" presId="urn:microsoft.com/office/officeart/2009/3/layout/HorizontalOrganizationChart#306"/>
    <dgm:cxn modelId="{6E43498E-B502-7F41-AB48-D01EB567A561}" type="presOf" srcId="{65E9E3D3-0537-D643-B784-73F8876D6C02}" destId="{B0E23477-44D2-7B4B-A15D-02C3BA81B042}" srcOrd="1" destOrd="0" presId="urn:microsoft.com/office/officeart/2009/3/layout/HorizontalOrganizationChart#306"/>
    <dgm:cxn modelId="{608EFC08-7094-8047-8794-E15D6D60F4C2}" type="presOf" srcId="{2F80DF17-E427-834E-9038-399CEB017155}" destId="{85A8E7F0-2872-024D-A18E-9C49EC3C2D05}" srcOrd="0" destOrd="0" presId="urn:microsoft.com/office/officeart/2009/3/layout/HorizontalOrganizationChart#306"/>
    <dgm:cxn modelId="{2BFFDFB3-C533-9943-995B-40AE50DBCB53}" type="presOf" srcId="{C1151265-39C4-404C-85C3-FA1AD4ACC745}" destId="{54E71FA7-9422-E942-81FB-AF7BE76100CA}" srcOrd="0" destOrd="0" presId="urn:microsoft.com/office/officeart/2009/3/layout/HorizontalOrganizationChart#306"/>
    <dgm:cxn modelId="{FB8488FE-384D-CA44-B5DC-3ADEC8634A29}" type="presOf" srcId="{6B47ACE3-C579-2641-9DF7-5B04D1A8C11B}" destId="{7861043D-12F6-3941-830A-E8C6D23B7839}" srcOrd="1" destOrd="0" presId="urn:microsoft.com/office/officeart/2009/3/layout/HorizontalOrganizationChart#306"/>
    <dgm:cxn modelId="{94487763-F0EC-BB42-A479-3E9769B8FE54}" type="presOf" srcId="{B821078D-B8F4-0847-ADEB-D3E0A67B25AC}" destId="{77107B53-FB4C-9245-B353-6DD5F08DDE3A}" srcOrd="0" destOrd="0" presId="urn:microsoft.com/office/officeart/2009/3/layout/HorizontalOrganizationChart#306"/>
    <dgm:cxn modelId="{7A724970-E6AE-2D47-A5A9-2CC3BD51C071}" type="presOf" srcId="{A1F36839-6836-3C40-8F3B-5B5AC0729088}" destId="{F42349DE-051C-1C4B-86C4-FDD3AA7D157F}" srcOrd="0" destOrd="0" presId="urn:microsoft.com/office/officeart/2009/3/layout/HorizontalOrganizationChart#306"/>
    <dgm:cxn modelId="{62B9B93E-A04E-8A48-B03E-F728087872AE}" type="presOf" srcId="{637E5DC8-941B-2F4A-B1AE-0817F4316227}" destId="{9FBC76AB-212F-8940-888B-CD4C9FC59450}" srcOrd="0" destOrd="0" presId="urn:microsoft.com/office/officeart/2009/3/layout/HorizontalOrganizationChart#306"/>
    <dgm:cxn modelId="{4B3DD155-C22E-C349-8471-75250180078F}" type="presOf" srcId="{5367B5F3-E1FE-6743-8185-BC12FFC2BC00}" destId="{0521AD6E-A59E-2349-B7E4-256BCF2E856E}" srcOrd="0" destOrd="0" presId="urn:microsoft.com/office/officeart/2009/3/layout/HorizontalOrganizationChart#306"/>
    <dgm:cxn modelId="{CD3C1B81-33B2-854A-9406-AF657EFF2A4A}" srcId="{6B47ACE3-C579-2641-9DF7-5B04D1A8C11B}" destId="{5367B5F3-E1FE-6743-8185-BC12FFC2BC00}" srcOrd="0" destOrd="0" parTransId="{86E60D4F-64F4-9043-943E-3F18AADC9B1F}" sibTransId="{104A1780-8C72-FB40-9C7A-BD28BCB08C2F}"/>
    <dgm:cxn modelId="{CB072807-2D0A-234D-BE3F-8454299A5E19}" type="presOf" srcId="{D38DB271-A44B-3B48-811B-9D715C6128EA}" destId="{E93650D3-F8AA-7E4A-A69B-42511559E964}" srcOrd="0" destOrd="0" presId="urn:microsoft.com/office/officeart/2009/3/layout/HorizontalOrganizationChart#306"/>
    <dgm:cxn modelId="{5EC62DE1-8D91-D14A-97A6-04A8B11BB7BD}" type="presOf" srcId="{B4148F00-3A48-0541-9DE6-2805FE8C1B5E}" destId="{D769AE1D-24A9-7141-8B33-344BEC6D5DC1}" srcOrd="0" destOrd="0" presId="urn:microsoft.com/office/officeart/2009/3/layout/HorizontalOrganizationChart#306"/>
    <dgm:cxn modelId="{DA106D60-4DF9-CD4B-9E27-93AE329D9FDA}" type="presOf" srcId="{86E60D4F-64F4-9043-943E-3F18AADC9B1F}" destId="{D3AE2441-9970-B145-AA85-B6E2E416B41E}" srcOrd="0" destOrd="0" presId="urn:microsoft.com/office/officeart/2009/3/layout/HorizontalOrganizationChart#306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6F60F2D6-9324-F343-8074-EE8B57826907}" type="presOf" srcId="{9ACEFF22-BFCE-304E-9C13-8A241477B3A7}" destId="{5AABDCEC-010E-E04D-A7AA-316A16777369}" srcOrd="0" destOrd="0" presId="urn:microsoft.com/office/officeart/2009/3/layout/HorizontalOrganizationChart#306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5EFF66ED-8132-9F4C-9993-1580E37117A7}" type="presOf" srcId="{4685CA47-9AC7-E740-98BE-6E7FE0604AE1}" destId="{42A5C67A-A6F4-3542-A303-30B8DD65057D}" srcOrd="0" destOrd="0" presId="urn:microsoft.com/office/officeart/2009/3/layout/HorizontalOrganizationChart#306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34A884D7-EF6B-B541-8812-B9AF1A31AEB2}" type="presOf" srcId="{4A21A92A-56C8-A54F-B8D2-10A818B555A2}" destId="{61092910-452C-5949-8676-ECDE0DE36731}" srcOrd="1" destOrd="0" presId="urn:microsoft.com/office/officeart/2009/3/layout/HorizontalOrganizationChart#306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B07D144A-314C-5648-B6AB-19C8BC5C05C9}" type="presOf" srcId="{E5954CD5-EF88-E74C-8128-8E24195B80E4}" destId="{7B0406C7-993B-AF4E-8CE4-155DAAE04E88}" srcOrd="1" destOrd="0" presId="urn:microsoft.com/office/officeart/2009/3/layout/HorizontalOrganizationChart#306"/>
    <dgm:cxn modelId="{A38DD7E6-2A3B-4940-87C1-AC752EC0D06A}" type="presOf" srcId="{DE11C962-4BD9-AD4B-A513-543F34B0B24F}" destId="{23D8040C-F24B-E243-A505-684B8261A6F2}" srcOrd="0" destOrd="0" presId="urn:microsoft.com/office/officeart/2009/3/layout/HorizontalOrganizationChart#306"/>
    <dgm:cxn modelId="{2FCC6730-64D4-B344-99F7-DAC2071FBEEB}" type="presOf" srcId="{305BB09E-89CA-564D-BA60-5C616963122F}" destId="{1A63EF55-B5BE-084D-AD0E-4AEAA20BF751}" srcOrd="0" destOrd="0" presId="urn:microsoft.com/office/officeart/2009/3/layout/HorizontalOrganizationChart#306"/>
    <dgm:cxn modelId="{ED0FBCDF-66B3-6843-ABA9-F8141F8C9ABE}" type="presOf" srcId="{5367B5F3-E1FE-6743-8185-BC12FFC2BC00}" destId="{512FAA1A-EC81-C049-A64B-A5222005B5F8}" srcOrd="1" destOrd="0" presId="urn:microsoft.com/office/officeart/2009/3/layout/HorizontalOrganizationChart#306"/>
    <dgm:cxn modelId="{7057A202-FFE9-0F4D-B283-FECA2AB6BB49}" type="presOf" srcId="{C84108CA-1057-DA43-95F3-7CAF5FF654B0}" destId="{2288FD34-22BA-704C-AD92-31F9F855B517}" srcOrd="0" destOrd="0" presId="urn:microsoft.com/office/officeart/2009/3/layout/HorizontalOrganizationChart#306"/>
    <dgm:cxn modelId="{6781561A-1057-A943-AA41-57C92BE4BD4D}" type="presOf" srcId="{4A21A92A-56C8-A54F-B8D2-10A818B555A2}" destId="{EF7D11B6-DF90-3B48-9FD5-866F2F1BD667}" srcOrd="0" destOrd="0" presId="urn:microsoft.com/office/officeart/2009/3/layout/HorizontalOrganizationChart#306"/>
    <dgm:cxn modelId="{356EE64C-E04C-2D4E-A866-567656E2FA70}" type="presOf" srcId="{305BB09E-89CA-564D-BA60-5C616963122F}" destId="{1A0203F5-58B5-D34E-A9AA-DBD26E9E265F}" srcOrd="1" destOrd="0" presId="urn:microsoft.com/office/officeart/2009/3/layout/HorizontalOrganizationChart#306"/>
    <dgm:cxn modelId="{86C50D87-94A2-DC48-AA3B-B897F3E7ED4D}" type="presOf" srcId="{5BC4DD43-1F3C-9244-9871-846274E51BE5}" destId="{3BD438BE-DB27-DC4D-827F-DDB834282D04}" srcOrd="0" destOrd="0" presId="urn:microsoft.com/office/officeart/2009/3/layout/HorizontalOrganizationChart#306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338F7F2F-B81B-BC49-92AA-0A4923882114}" type="presParOf" srcId="{2288FD34-22BA-704C-AD92-31F9F855B517}" destId="{2197135B-96B6-294B-A922-615DD03D2571}" srcOrd="0" destOrd="0" presId="urn:microsoft.com/office/officeart/2009/3/layout/HorizontalOrganizationChart#306"/>
    <dgm:cxn modelId="{F1E2F02F-9085-D249-A70D-9797DA8B67F3}" type="presParOf" srcId="{2197135B-96B6-294B-A922-615DD03D2571}" destId="{A9B4A721-11FC-F54E-BFB3-8A43D5154B9F}" srcOrd="0" destOrd="0" presId="urn:microsoft.com/office/officeart/2009/3/layout/HorizontalOrganizationChart#306"/>
    <dgm:cxn modelId="{F5462482-7631-F243-8E14-6F04ABB72205}" type="presParOf" srcId="{A9B4A721-11FC-F54E-BFB3-8A43D5154B9F}" destId="{AD11ED53-6553-9748-9A05-3941276FC28C}" srcOrd="0" destOrd="0" presId="urn:microsoft.com/office/officeart/2009/3/layout/HorizontalOrganizationChart#306"/>
    <dgm:cxn modelId="{72E648FB-75A4-8A40-854E-AC5EBA245640}" type="presParOf" srcId="{A9B4A721-11FC-F54E-BFB3-8A43D5154B9F}" destId="{7B0406C7-993B-AF4E-8CE4-155DAAE04E88}" srcOrd="1" destOrd="0" presId="urn:microsoft.com/office/officeart/2009/3/layout/HorizontalOrganizationChart#306"/>
    <dgm:cxn modelId="{43F434CE-34FD-B847-86DF-58F46A65A50F}" type="presParOf" srcId="{2197135B-96B6-294B-A922-615DD03D2571}" destId="{BC710703-E22F-1544-8F93-14E180027EC9}" srcOrd="1" destOrd="0" presId="urn:microsoft.com/office/officeart/2009/3/layout/HorizontalOrganizationChart#306"/>
    <dgm:cxn modelId="{669D6EF2-588D-A645-A0FB-FA4A77074300}" type="presParOf" srcId="{BC710703-E22F-1544-8F93-14E180027EC9}" destId="{85A8E7F0-2872-024D-A18E-9C49EC3C2D05}" srcOrd="0" destOrd="0" presId="urn:microsoft.com/office/officeart/2009/3/layout/HorizontalOrganizationChart#306"/>
    <dgm:cxn modelId="{64541216-3E83-0A4C-A4B5-E7D02522FD08}" type="presParOf" srcId="{BC710703-E22F-1544-8F93-14E180027EC9}" destId="{81E99E0E-A05C-BE47-BA95-CC73C8047FE7}" srcOrd="1" destOrd="0" presId="urn:microsoft.com/office/officeart/2009/3/layout/HorizontalOrganizationChart#306"/>
    <dgm:cxn modelId="{0B861759-E7F9-ED45-A9DC-F3EDDA56DB5F}" type="presParOf" srcId="{81E99E0E-A05C-BE47-BA95-CC73C8047FE7}" destId="{4756B1D4-4DF5-AC45-A245-9112C0CF6734}" srcOrd="0" destOrd="0" presId="urn:microsoft.com/office/officeart/2009/3/layout/HorizontalOrganizationChart#306"/>
    <dgm:cxn modelId="{C23352E0-9768-CA49-9F03-564213BC318B}" type="presParOf" srcId="{4756B1D4-4DF5-AC45-A245-9112C0CF6734}" destId="{37506B08-582C-544D-801A-E041C0026030}" srcOrd="0" destOrd="0" presId="urn:microsoft.com/office/officeart/2009/3/layout/HorizontalOrganizationChart#306"/>
    <dgm:cxn modelId="{05D81BC9-806B-F949-8203-39D5AC47D9B7}" type="presParOf" srcId="{4756B1D4-4DF5-AC45-A245-9112C0CF6734}" destId="{B0E23477-44D2-7B4B-A15D-02C3BA81B042}" srcOrd="1" destOrd="0" presId="urn:microsoft.com/office/officeart/2009/3/layout/HorizontalOrganizationChart#306"/>
    <dgm:cxn modelId="{C6B65730-D846-7C43-97CB-845F8BE200AE}" type="presParOf" srcId="{81E99E0E-A05C-BE47-BA95-CC73C8047FE7}" destId="{311BC6BD-CDF0-6E46-826E-59FA084E99B4}" srcOrd="1" destOrd="0" presId="urn:microsoft.com/office/officeart/2009/3/layout/HorizontalOrganizationChart#306"/>
    <dgm:cxn modelId="{164F2DA7-2788-4C45-856C-ED610D337993}" type="presParOf" srcId="{311BC6BD-CDF0-6E46-826E-59FA084E99B4}" destId="{EA7032B5-8E6A-E14A-9112-5C08890AFF8F}" srcOrd="0" destOrd="0" presId="urn:microsoft.com/office/officeart/2009/3/layout/HorizontalOrganizationChart#306"/>
    <dgm:cxn modelId="{59373A52-79CD-A849-8DC2-F173390DD165}" type="presParOf" srcId="{311BC6BD-CDF0-6E46-826E-59FA084E99B4}" destId="{DF10D381-A89F-3846-922C-37CCBCB21D49}" srcOrd="1" destOrd="0" presId="urn:microsoft.com/office/officeart/2009/3/layout/HorizontalOrganizationChart#306"/>
    <dgm:cxn modelId="{0A6B87B0-DBA3-454A-9E37-00F10E1A7F95}" type="presParOf" srcId="{DF10D381-A89F-3846-922C-37CCBCB21D49}" destId="{D583B74B-E3F2-744F-AEDA-F599741356C8}" srcOrd="0" destOrd="0" presId="urn:microsoft.com/office/officeart/2009/3/layout/HorizontalOrganizationChart#306"/>
    <dgm:cxn modelId="{8AE49A78-4BE2-3B42-9DE7-529DBFC900C2}" type="presParOf" srcId="{D583B74B-E3F2-744F-AEDA-F599741356C8}" destId="{42A5C67A-A6F4-3542-A303-30B8DD65057D}" srcOrd="0" destOrd="0" presId="urn:microsoft.com/office/officeart/2009/3/layout/HorizontalOrganizationChart#306"/>
    <dgm:cxn modelId="{46D08E27-4AFA-3346-80CD-19D298FDC896}" type="presParOf" srcId="{D583B74B-E3F2-744F-AEDA-F599741356C8}" destId="{159FA9EF-79C1-E544-9199-2809346B57B3}" srcOrd="1" destOrd="0" presId="urn:microsoft.com/office/officeart/2009/3/layout/HorizontalOrganizationChart#306"/>
    <dgm:cxn modelId="{7C3C104A-D187-324D-9A3E-77B507BD656F}" type="presParOf" srcId="{DF10D381-A89F-3846-922C-37CCBCB21D49}" destId="{57E3D6CE-58A9-3B4F-BDEF-1CC63E43482F}" srcOrd="1" destOrd="0" presId="urn:microsoft.com/office/officeart/2009/3/layout/HorizontalOrganizationChart#306"/>
    <dgm:cxn modelId="{F7216F9B-6B8F-7C43-9BAB-6FFC9561E223}" type="presParOf" srcId="{DF10D381-A89F-3846-922C-37CCBCB21D49}" destId="{D72D3F25-335E-B94E-A54E-CC9ABCE68324}" srcOrd="2" destOrd="0" presId="urn:microsoft.com/office/officeart/2009/3/layout/HorizontalOrganizationChart#306"/>
    <dgm:cxn modelId="{C831EF0E-5D82-9A43-A827-F16DBB061C33}" type="presParOf" srcId="{311BC6BD-CDF0-6E46-826E-59FA084E99B4}" destId="{D769AE1D-24A9-7141-8B33-344BEC6D5DC1}" srcOrd="2" destOrd="0" presId="urn:microsoft.com/office/officeart/2009/3/layout/HorizontalOrganizationChart#306"/>
    <dgm:cxn modelId="{DB4A129D-3DE2-1B49-A85F-7033754675E3}" type="presParOf" srcId="{311BC6BD-CDF0-6E46-826E-59FA084E99B4}" destId="{86A493E2-0E33-0045-A45D-CF7F96341E11}" srcOrd="3" destOrd="0" presId="urn:microsoft.com/office/officeart/2009/3/layout/HorizontalOrganizationChart#306"/>
    <dgm:cxn modelId="{2E2A9BA0-AC01-E240-A5DC-EDD3D7DB4B9C}" type="presParOf" srcId="{86A493E2-0E33-0045-A45D-CF7F96341E11}" destId="{393C0281-3FE2-D94C-B521-6396274A946F}" srcOrd="0" destOrd="0" presId="urn:microsoft.com/office/officeart/2009/3/layout/HorizontalOrganizationChart#306"/>
    <dgm:cxn modelId="{1B897549-1CC1-CD4E-AC8B-D636EF8B918E}" type="presParOf" srcId="{393C0281-3FE2-D94C-B521-6396274A946F}" destId="{1A63EF55-B5BE-084D-AD0E-4AEAA20BF751}" srcOrd="0" destOrd="0" presId="urn:microsoft.com/office/officeart/2009/3/layout/HorizontalOrganizationChart#306"/>
    <dgm:cxn modelId="{EE35732C-DD39-C745-B944-5A984D8BF1EC}" type="presParOf" srcId="{393C0281-3FE2-D94C-B521-6396274A946F}" destId="{1A0203F5-58B5-D34E-A9AA-DBD26E9E265F}" srcOrd="1" destOrd="0" presId="urn:microsoft.com/office/officeart/2009/3/layout/HorizontalOrganizationChart#306"/>
    <dgm:cxn modelId="{A977184D-BB7A-9B46-A482-E2A9EF8C7FA8}" type="presParOf" srcId="{86A493E2-0E33-0045-A45D-CF7F96341E11}" destId="{C9BBEBB2-3F99-8C47-BEB2-68F7FA896546}" srcOrd="1" destOrd="0" presId="urn:microsoft.com/office/officeart/2009/3/layout/HorizontalOrganizationChart#306"/>
    <dgm:cxn modelId="{230AD7D2-2EFF-9243-8F40-FD450991F64F}" type="presParOf" srcId="{86A493E2-0E33-0045-A45D-CF7F96341E11}" destId="{FD7C51B7-E235-FF4A-8CE2-9903CD0D5701}" srcOrd="2" destOrd="0" presId="urn:microsoft.com/office/officeart/2009/3/layout/HorizontalOrganizationChart#306"/>
    <dgm:cxn modelId="{219BAD41-C7A5-B045-B19E-03CE201D5004}" type="presParOf" srcId="{311BC6BD-CDF0-6E46-826E-59FA084E99B4}" destId="{9FBC76AB-212F-8940-888B-CD4C9FC59450}" srcOrd="4" destOrd="0" presId="urn:microsoft.com/office/officeart/2009/3/layout/HorizontalOrganizationChart#306"/>
    <dgm:cxn modelId="{E3781AB5-0835-1B40-964F-5CBC51F107EC}" type="presParOf" srcId="{311BC6BD-CDF0-6E46-826E-59FA084E99B4}" destId="{100F0781-0D2C-8F44-8A5E-177D1888827C}" srcOrd="5" destOrd="0" presId="urn:microsoft.com/office/officeart/2009/3/layout/HorizontalOrganizationChart#306"/>
    <dgm:cxn modelId="{F3F20640-1076-4042-9FEF-58E129464FEA}" type="presParOf" srcId="{100F0781-0D2C-8F44-8A5E-177D1888827C}" destId="{A39ABE9E-0FDC-3049-80A9-6BAD15B42EA4}" srcOrd="0" destOrd="0" presId="urn:microsoft.com/office/officeart/2009/3/layout/HorizontalOrganizationChart#306"/>
    <dgm:cxn modelId="{0F3D55C9-9C5C-B24D-933C-D755178A32B8}" type="presParOf" srcId="{A39ABE9E-0FDC-3049-80A9-6BAD15B42EA4}" destId="{5AABDCEC-010E-E04D-A7AA-316A16777369}" srcOrd="0" destOrd="0" presId="urn:microsoft.com/office/officeart/2009/3/layout/HorizontalOrganizationChart#306"/>
    <dgm:cxn modelId="{DC7C5B76-106D-6741-BE69-EBBAA7C8CFF7}" type="presParOf" srcId="{A39ABE9E-0FDC-3049-80A9-6BAD15B42EA4}" destId="{A1EE76CA-3D32-4745-BB98-C3D94C1C0D80}" srcOrd="1" destOrd="0" presId="urn:microsoft.com/office/officeart/2009/3/layout/HorizontalOrganizationChart#306"/>
    <dgm:cxn modelId="{8919E4AD-145E-0848-8EF3-98D3831A9992}" type="presParOf" srcId="{100F0781-0D2C-8F44-8A5E-177D1888827C}" destId="{C74B09E2-DA67-234B-9031-F5C13AC764FE}" srcOrd="1" destOrd="0" presId="urn:microsoft.com/office/officeart/2009/3/layout/HorizontalOrganizationChart#306"/>
    <dgm:cxn modelId="{2BC456D3-3234-BA4B-A573-BB8118A9F6FA}" type="presParOf" srcId="{100F0781-0D2C-8F44-8A5E-177D1888827C}" destId="{0A969889-DA33-A34A-B210-97A8642F94D5}" srcOrd="2" destOrd="0" presId="urn:microsoft.com/office/officeart/2009/3/layout/HorizontalOrganizationChart#306"/>
    <dgm:cxn modelId="{DC844749-618D-5B4E-8435-C3343C664BB3}" type="presParOf" srcId="{81E99E0E-A05C-BE47-BA95-CC73C8047FE7}" destId="{431447AD-0C00-2741-8E46-65ADE3CE9323}" srcOrd="2" destOrd="0" presId="urn:microsoft.com/office/officeart/2009/3/layout/HorizontalOrganizationChart#306"/>
    <dgm:cxn modelId="{056248FA-75B0-284D-BACA-19DB5CA6C3EC}" type="presParOf" srcId="{BC710703-E22F-1544-8F93-14E180027EC9}" destId="{23D8040C-F24B-E243-A505-684B8261A6F2}" srcOrd="2" destOrd="0" presId="urn:microsoft.com/office/officeart/2009/3/layout/HorizontalOrganizationChart#306"/>
    <dgm:cxn modelId="{D4292B71-49D6-7D46-8951-D7AAB65543C1}" type="presParOf" srcId="{BC710703-E22F-1544-8F93-14E180027EC9}" destId="{2D64B95A-C53B-6640-B767-677455C4F875}" srcOrd="3" destOrd="0" presId="urn:microsoft.com/office/officeart/2009/3/layout/HorizontalOrganizationChart#306"/>
    <dgm:cxn modelId="{2D6E2897-1D24-264D-AFA2-76D1CA5E8DEF}" type="presParOf" srcId="{2D64B95A-C53B-6640-B767-677455C4F875}" destId="{75FF8034-CCAF-F447-B3C7-A1329B8B416C}" srcOrd="0" destOrd="0" presId="urn:microsoft.com/office/officeart/2009/3/layout/HorizontalOrganizationChart#306"/>
    <dgm:cxn modelId="{726213F4-C583-0742-AB8E-4AE6CC4865C3}" type="presParOf" srcId="{75FF8034-CCAF-F447-B3C7-A1329B8B416C}" destId="{77107B53-FB4C-9245-B353-6DD5F08DDE3A}" srcOrd="0" destOrd="0" presId="urn:microsoft.com/office/officeart/2009/3/layout/HorizontalOrganizationChart#306"/>
    <dgm:cxn modelId="{A0D54765-3531-8E40-AA09-5D21AF8474F3}" type="presParOf" srcId="{75FF8034-CCAF-F447-B3C7-A1329B8B416C}" destId="{732240B8-102B-0C4B-811B-26571D4A016B}" srcOrd="1" destOrd="0" presId="urn:microsoft.com/office/officeart/2009/3/layout/HorizontalOrganizationChart#306"/>
    <dgm:cxn modelId="{5D044A4A-D285-2D49-A679-6CA830769D01}" type="presParOf" srcId="{2D64B95A-C53B-6640-B767-677455C4F875}" destId="{C2260E8F-7FE6-C644-9C26-779B0151E7DA}" srcOrd="1" destOrd="0" presId="urn:microsoft.com/office/officeart/2009/3/layout/HorizontalOrganizationChart#306"/>
    <dgm:cxn modelId="{3C0D70DD-452D-5247-83A5-8B33C718069E}" type="presParOf" srcId="{C2260E8F-7FE6-C644-9C26-779B0151E7DA}" destId="{3BD438BE-DB27-DC4D-827F-DDB834282D04}" srcOrd="0" destOrd="0" presId="urn:microsoft.com/office/officeart/2009/3/layout/HorizontalOrganizationChart#306"/>
    <dgm:cxn modelId="{602A5772-F538-A546-80AC-6433CECCAAFB}" type="presParOf" srcId="{C2260E8F-7FE6-C644-9C26-779B0151E7DA}" destId="{169CC2FD-AEE3-FB41-A9D9-27CBD58A50F4}" srcOrd="1" destOrd="0" presId="urn:microsoft.com/office/officeart/2009/3/layout/HorizontalOrganizationChart#306"/>
    <dgm:cxn modelId="{7B82A1A5-7C8F-BF41-9F2F-E9281B9E4BE9}" type="presParOf" srcId="{169CC2FD-AEE3-FB41-A9D9-27CBD58A50F4}" destId="{94C27888-A402-4548-8B89-91B98509FD00}" srcOrd="0" destOrd="0" presId="urn:microsoft.com/office/officeart/2009/3/layout/HorizontalOrganizationChart#306"/>
    <dgm:cxn modelId="{CD954C55-2CBA-4F47-BE54-90DE59B5A51B}" type="presParOf" srcId="{94C27888-A402-4548-8B89-91B98509FD00}" destId="{44146955-DF52-0048-957F-F1C23A87364F}" srcOrd="0" destOrd="0" presId="urn:microsoft.com/office/officeart/2009/3/layout/HorizontalOrganizationChart#306"/>
    <dgm:cxn modelId="{3E2C8B65-981B-B447-8A9A-AB02C39F5017}" type="presParOf" srcId="{94C27888-A402-4548-8B89-91B98509FD00}" destId="{AD8BFAEE-31F3-6A43-9D6C-1BA275151410}" srcOrd="1" destOrd="0" presId="urn:microsoft.com/office/officeart/2009/3/layout/HorizontalOrganizationChart#306"/>
    <dgm:cxn modelId="{E3F880E2-0A9B-DD4D-A18B-437FCAC5A6DE}" type="presParOf" srcId="{169CC2FD-AEE3-FB41-A9D9-27CBD58A50F4}" destId="{A1FE90D2-0D00-5247-A212-F58C13924B80}" srcOrd="1" destOrd="0" presId="urn:microsoft.com/office/officeart/2009/3/layout/HorizontalOrganizationChart#306"/>
    <dgm:cxn modelId="{E2F67E46-65DE-9B4B-80AD-A94005696B7C}" type="presParOf" srcId="{169CC2FD-AEE3-FB41-A9D9-27CBD58A50F4}" destId="{12BEA13B-DA67-7E4D-8F16-531218E7DFF6}" srcOrd="2" destOrd="0" presId="urn:microsoft.com/office/officeart/2009/3/layout/HorizontalOrganizationChart#306"/>
    <dgm:cxn modelId="{FBA33F0E-3083-9045-9D96-F009DC6BEE60}" type="presParOf" srcId="{C2260E8F-7FE6-C644-9C26-779B0151E7DA}" destId="{45B6DC9B-0EFA-D142-A5D6-733604F595C8}" srcOrd="2" destOrd="0" presId="urn:microsoft.com/office/officeart/2009/3/layout/HorizontalOrganizationChart#306"/>
    <dgm:cxn modelId="{CA89C405-5B85-AB4A-9724-9DA4BAFCD9DA}" type="presParOf" srcId="{C2260E8F-7FE6-C644-9C26-779B0151E7DA}" destId="{94A1784C-520D-0E46-8D4E-1ED8D3F534D7}" srcOrd="3" destOrd="0" presId="urn:microsoft.com/office/officeart/2009/3/layout/HorizontalOrganizationChart#306"/>
    <dgm:cxn modelId="{5FA047D1-9727-C041-AFE6-161FFF5BBE67}" type="presParOf" srcId="{94A1784C-520D-0E46-8D4E-1ED8D3F534D7}" destId="{ECA43637-3AE7-FB42-A64A-E4CC6FF9CF0F}" srcOrd="0" destOrd="0" presId="urn:microsoft.com/office/officeart/2009/3/layout/HorizontalOrganizationChart#306"/>
    <dgm:cxn modelId="{B3F71D54-B896-3749-8931-F73A0CA9F545}" type="presParOf" srcId="{ECA43637-3AE7-FB42-A64A-E4CC6FF9CF0F}" destId="{EF7D11B6-DF90-3B48-9FD5-866F2F1BD667}" srcOrd="0" destOrd="0" presId="urn:microsoft.com/office/officeart/2009/3/layout/HorizontalOrganizationChart#306"/>
    <dgm:cxn modelId="{E46F4902-BCF3-FF40-9414-A07F4BB70496}" type="presParOf" srcId="{ECA43637-3AE7-FB42-A64A-E4CC6FF9CF0F}" destId="{61092910-452C-5949-8676-ECDE0DE36731}" srcOrd="1" destOrd="0" presId="urn:microsoft.com/office/officeart/2009/3/layout/HorizontalOrganizationChart#306"/>
    <dgm:cxn modelId="{6316456C-86A5-D440-BCCC-C7AA16E3D781}" type="presParOf" srcId="{94A1784C-520D-0E46-8D4E-1ED8D3F534D7}" destId="{83E2A23B-2B89-F54C-8FA5-A729565D1C15}" srcOrd="1" destOrd="0" presId="urn:microsoft.com/office/officeart/2009/3/layout/HorizontalOrganizationChart#306"/>
    <dgm:cxn modelId="{B9CB1C4E-21BA-C744-B217-FE18E95DC148}" type="presParOf" srcId="{94A1784C-520D-0E46-8D4E-1ED8D3F534D7}" destId="{7B9C5706-7080-814E-82C3-8D9C9D70ED9A}" srcOrd="2" destOrd="0" presId="urn:microsoft.com/office/officeart/2009/3/layout/HorizontalOrganizationChart#306"/>
    <dgm:cxn modelId="{E9CD3864-8C11-704C-B2AF-4DCF0E064FE4}" type="presParOf" srcId="{2D64B95A-C53B-6640-B767-677455C4F875}" destId="{7EA33407-AE29-A645-B890-44721B2CC28D}" srcOrd="2" destOrd="0" presId="urn:microsoft.com/office/officeart/2009/3/layout/HorizontalOrganizationChart#306"/>
    <dgm:cxn modelId="{EB6F04BA-9194-ED4A-A084-AD80F0B4A281}" type="presParOf" srcId="{BC710703-E22F-1544-8F93-14E180027EC9}" destId="{F42349DE-051C-1C4B-86C4-FDD3AA7D157F}" srcOrd="4" destOrd="0" presId="urn:microsoft.com/office/officeart/2009/3/layout/HorizontalOrganizationChart#306"/>
    <dgm:cxn modelId="{7DF0AC73-AB77-B24E-A1BD-ADFBD9A7FD22}" type="presParOf" srcId="{BC710703-E22F-1544-8F93-14E180027EC9}" destId="{BB467673-BFE5-154B-B519-47F0756541AE}" srcOrd="5" destOrd="0" presId="urn:microsoft.com/office/officeart/2009/3/layout/HorizontalOrganizationChart#306"/>
    <dgm:cxn modelId="{CB52D29D-6D1C-F342-A4B2-1ABFF22086B6}" type="presParOf" srcId="{BB467673-BFE5-154B-B519-47F0756541AE}" destId="{A09A9D65-DF56-9549-8BF0-87D07DA69DCE}" srcOrd="0" destOrd="0" presId="urn:microsoft.com/office/officeart/2009/3/layout/HorizontalOrganizationChart#306"/>
    <dgm:cxn modelId="{9A1DA794-DBC7-F141-AE6A-003D17AE0D3E}" type="presParOf" srcId="{A09A9D65-DF56-9549-8BF0-87D07DA69DCE}" destId="{3316B8D6-135C-004F-A70F-E0D972AAABDD}" srcOrd="0" destOrd="0" presId="urn:microsoft.com/office/officeart/2009/3/layout/HorizontalOrganizationChart#306"/>
    <dgm:cxn modelId="{65A632B8-07BF-0248-8A03-BEF9B4C4295E}" type="presParOf" srcId="{A09A9D65-DF56-9549-8BF0-87D07DA69DCE}" destId="{7861043D-12F6-3941-830A-E8C6D23B7839}" srcOrd="1" destOrd="0" presId="urn:microsoft.com/office/officeart/2009/3/layout/HorizontalOrganizationChart#306"/>
    <dgm:cxn modelId="{F4D7496B-6D03-3140-B5E9-676B2671A967}" type="presParOf" srcId="{BB467673-BFE5-154B-B519-47F0756541AE}" destId="{D9711C3A-F364-AC49-AE42-EE1E6FC99060}" srcOrd="1" destOrd="0" presId="urn:microsoft.com/office/officeart/2009/3/layout/HorizontalOrganizationChart#306"/>
    <dgm:cxn modelId="{3BA22728-EBAF-4040-AEE3-0F4993350080}" type="presParOf" srcId="{D9711C3A-F364-AC49-AE42-EE1E6FC99060}" destId="{D3AE2441-9970-B145-AA85-B6E2E416B41E}" srcOrd="0" destOrd="0" presId="urn:microsoft.com/office/officeart/2009/3/layout/HorizontalOrganizationChart#306"/>
    <dgm:cxn modelId="{A21534CF-BE48-AF4D-B3F3-0E01E1849396}" type="presParOf" srcId="{D9711C3A-F364-AC49-AE42-EE1E6FC99060}" destId="{A5A2451F-65B7-9C4B-BE16-F11C9219E956}" srcOrd="1" destOrd="0" presId="urn:microsoft.com/office/officeart/2009/3/layout/HorizontalOrganizationChart#306"/>
    <dgm:cxn modelId="{3B556D51-5129-BA40-9734-506477984248}" type="presParOf" srcId="{A5A2451F-65B7-9C4B-BE16-F11C9219E956}" destId="{5FFC5B80-A3EE-3045-8F3F-642581603C66}" srcOrd="0" destOrd="0" presId="urn:microsoft.com/office/officeart/2009/3/layout/HorizontalOrganizationChart#306"/>
    <dgm:cxn modelId="{F64A7ECA-BF67-BE42-9AC1-96EF6C745793}" type="presParOf" srcId="{5FFC5B80-A3EE-3045-8F3F-642581603C66}" destId="{0521AD6E-A59E-2349-B7E4-256BCF2E856E}" srcOrd="0" destOrd="0" presId="urn:microsoft.com/office/officeart/2009/3/layout/HorizontalOrganizationChart#306"/>
    <dgm:cxn modelId="{ED516852-59D8-AB44-B5F1-1561929DF0BE}" type="presParOf" srcId="{5FFC5B80-A3EE-3045-8F3F-642581603C66}" destId="{512FAA1A-EC81-C049-A64B-A5222005B5F8}" srcOrd="1" destOrd="0" presId="urn:microsoft.com/office/officeart/2009/3/layout/HorizontalOrganizationChart#306"/>
    <dgm:cxn modelId="{EE8DEF35-FA23-624A-98E9-DDB87FA25EBA}" type="presParOf" srcId="{A5A2451F-65B7-9C4B-BE16-F11C9219E956}" destId="{ED487A67-C1E5-7E45-83F7-E5D00C912086}" srcOrd="1" destOrd="0" presId="urn:microsoft.com/office/officeart/2009/3/layout/HorizontalOrganizationChart#306"/>
    <dgm:cxn modelId="{C5CCC572-1B5C-6E44-AE2D-91789B8104C9}" type="presParOf" srcId="{A5A2451F-65B7-9C4B-BE16-F11C9219E956}" destId="{75AB7FA4-7125-6448-8935-B9C548E14374}" srcOrd="2" destOrd="0" presId="urn:microsoft.com/office/officeart/2009/3/layout/HorizontalOrganizationChart#306"/>
    <dgm:cxn modelId="{D0AC0FCB-F742-3245-96EF-B333CE86E15E}" type="presParOf" srcId="{D9711C3A-F364-AC49-AE42-EE1E6FC99060}" destId="{54E71FA7-9422-E942-81FB-AF7BE76100CA}" srcOrd="2" destOrd="0" presId="urn:microsoft.com/office/officeart/2009/3/layout/HorizontalOrganizationChart#306"/>
    <dgm:cxn modelId="{FF5B867F-2FF4-7046-9897-89DD37DE4DBF}" type="presParOf" srcId="{D9711C3A-F364-AC49-AE42-EE1E6FC99060}" destId="{B077E0F2-7145-E242-9D51-75272CE7A9A5}" srcOrd="3" destOrd="0" presId="urn:microsoft.com/office/officeart/2009/3/layout/HorizontalOrganizationChart#306"/>
    <dgm:cxn modelId="{C39C59D5-4722-F449-8075-39C8FDA30481}" type="presParOf" srcId="{B077E0F2-7145-E242-9D51-75272CE7A9A5}" destId="{7579FC30-D92F-5249-8347-C94BA2BE4B14}" srcOrd="0" destOrd="0" presId="urn:microsoft.com/office/officeart/2009/3/layout/HorizontalOrganizationChart#306"/>
    <dgm:cxn modelId="{1845E901-FA29-1A4E-BE65-6EA9394B2420}" type="presParOf" srcId="{7579FC30-D92F-5249-8347-C94BA2BE4B14}" destId="{E93650D3-F8AA-7E4A-A69B-42511559E964}" srcOrd="0" destOrd="0" presId="urn:microsoft.com/office/officeart/2009/3/layout/HorizontalOrganizationChart#306"/>
    <dgm:cxn modelId="{C9EDD5B7-41FC-A142-A3FF-602E6E271E8E}" type="presParOf" srcId="{7579FC30-D92F-5249-8347-C94BA2BE4B14}" destId="{160037D5-3A51-8147-9543-464E24465C08}" srcOrd="1" destOrd="0" presId="urn:microsoft.com/office/officeart/2009/3/layout/HorizontalOrganizationChart#306"/>
    <dgm:cxn modelId="{FC1E087F-FEA3-EA45-90CE-9C99C9A59FCE}" type="presParOf" srcId="{B077E0F2-7145-E242-9D51-75272CE7A9A5}" destId="{CC1A2EDE-67D7-0A4D-A6A7-F4D90954A3EE}" srcOrd="1" destOrd="0" presId="urn:microsoft.com/office/officeart/2009/3/layout/HorizontalOrganizationChart#306"/>
    <dgm:cxn modelId="{26B79282-3D4A-BB43-A6EA-EFC8E2324C8C}" type="presParOf" srcId="{B077E0F2-7145-E242-9D51-75272CE7A9A5}" destId="{AFA00938-094E-5748-AD2F-7C8D7C5DD354}" srcOrd="2" destOrd="0" presId="urn:microsoft.com/office/officeart/2009/3/layout/HorizontalOrganizationChart#306"/>
    <dgm:cxn modelId="{4C333FF5-57A0-F04A-8895-F085D01AD171}" type="presParOf" srcId="{BB467673-BFE5-154B-B519-47F0756541AE}" destId="{3715A847-2904-7745-B438-E2B745362A01}" srcOrd="2" destOrd="0" presId="urn:microsoft.com/office/officeart/2009/3/layout/HorizontalOrganizationChart#306"/>
    <dgm:cxn modelId="{1C0A6012-52D1-9540-9AAB-1207F4251B5D}" type="presParOf" srcId="{2197135B-96B6-294B-A922-615DD03D2571}" destId="{E32ED2DD-BD0F-6B4E-8B04-DD366E6C4F1E}" srcOrd="2" destOrd="0" presId="urn:microsoft.com/office/officeart/2009/3/layout/HorizontalOrganizationChart#30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5" loCatId="" qsTypeId="urn:microsoft.com/office/officeart/2005/8/quickstyle/simple1#343" qsCatId="simple" csTypeId="urn:microsoft.com/office/officeart/2005/8/colors/accent5_1#343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EF878807-44E7-EF43-99F6-BF245005A467}" type="pres">
      <dgm:prSet presAssocID="{94478841-8AF5-6748-9663-905837976B9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1DCA0B6-7366-744C-B1DA-43776DEEB2CF}" type="pres">
      <dgm:prSet presAssocID="{0FD9C75D-8A6D-DE40-AFA9-EA8B1AD3A98F}" presName="rootComposite" presStyleCnt="0"/>
      <dgm:spPr/>
      <dgm:t>
        <a:bodyPr/>
        <a:lstStyle/>
        <a:p>
          <a:endParaRPr lang="zh-CN" altLang="en-US"/>
        </a:p>
      </dgm:t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16C538-EDC3-DC4D-909E-45D43A3845C7}" type="pres">
      <dgm:prSet presAssocID="{0FD9C75D-8A6D-DE40-AFA9-EA8B1AD3A98F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B1BEF063-35BA-174C-A201-12CC8F9E0950}" type="pres">
      <dgm:prSet presAssocID="{0FD9C75D-8A6D-DE40-AFA9-EA8B1AD3A98F}" presName="hierChild4" presStyleCnt="0"/>
      <dgm:spPr/>
      <dgm:t>
        <a:bodyPr/>
        <a:lstStyle/>
        <a:p>
          <a:endParaRPr lang="zh-CN" altLang="en-US"/>
        </a:p>
      </dgm:t>
    </dgm:pt>
    <dgm:pt modelId="{95CB5469-627E-FA4F-9A2A-6FE930E642F8}" type="pres">
      <dgm:prSet presAssocID="{0FD9C75D-8A6D-DE40-AFA9-EA8B1AD3A98F}" presName="hierChild5" presStyleCnt="0"/>
      <dgm:spPr/>
      <dgm:t>
        <a:bodyPr/>
        <a:lstStyle/>
        <a:p>
          <a:endParaRPr lang="zh-CN" altLang="en-US"/>
        </a:p>
      </dgm:t>
    </dgm:pt>
    <dgm:pt modelId="{E022F4AA-CEDE-664E-915D-C08E6E26120A}" type="pres">
      <dgm:prSet presAssocID="{05957911-9F69-2942-951D-4FF7066304A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2AD123-2C12-004E-96F8-9323A32E73B2}" type="pres">
      <dgm:prSet presAssocID="{571CD190-C674-D54F-8768-4BCB2474C5FA}" presName="rootComposite" presStyleCnt="0"/>
      <dgm:spPr/>
      <dgm:t>
        <a:bodyPr/>
        <a:lstStyle/>
        <a:p>
          <a:endParaRPr lang="zh-CN" altLang="en-US"/>
        </a:p>
      </dgm:t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F19B70-BCF8-514B-A056-421A3D68B242}" type="pres">
      <dgm:prSet presAssocID="{571CD190-C674-D54F-8768-4BCB2474C5F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2848D257-5817-F744-9424-2C92EC535642}" type="pres">
      <dgm:prSet presAssocID="{571CD190-C674-D54F-8768-4BCB2474C5FA}" presName="hierChild4" presStyleCnt="0"/>
      <dgm:spPr/>
      <dgm:t>
        <a:bodyPr/>
        <a:lstStyle/>
        <a:p>
          <a:endParaRPr lang="zh-CN" altLang="en-US"/>
        </a:p>
      </dgm:t>
    </dgm:pt>
    <dgm:pt modelId="{5322BF40-37BD-904D-B6AC-3226C43295BE}" type="pres">
      <dgm:prSet presAssocID="{571CD190-C674-D54F-8768-4BCB2474C5FA}" presName="hierChild5" presStyleCnt="0"/>
      <dgm:spPr/>
      <dgm:t>
        <a:bodyPr/>
        <a:lstStyle/>
        <a:p>
          <a:endParaRPr lang="zh-CN" altLang="en-US"/>
        </a:p>
      </dgm:t>
    </dgm:pt>
    <dgm:pt modelId="{2CB2F1EE-A11C-944A-8A27-6422041FD5AA}" type="pres">
      <dgm:prSet presAssocID="{511201D7-FC80-0A4D-98DC-AF8FB5AD9B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22FFCFD-7D90-EF4F-A0A8-DAAD58675196}" type="pres">
      <dgm:prSet presAssocID="{3A2EB494-EAD6-8346-BE08-E2CD91B8982F}" presName="rootComposite" presStyleCnt="0"/>
      <dgm:spPr/>
      <dgm:t>
        <a:bodyPr/>
        <a:lstStyle/>
        <a:p>
          <a:endParaRPr lang="zh-CN" altLang="en-US"/>
        </a:p>
      </dgm:t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E2FADE-5C1C-0A4C-BADD-20F599392B00}" type="pres">
      <dgm:prSet presAssocID="{3A2EB494-EAD6-8346-BE08-E2CD91B8982F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7500EDF8-A5EC-A843-8311-603791462F9A}" type="pres">
      <dgm:prSet presAssocID="{3A2EB494-EAD6-8346-BE08-E2CD91B8982F}" presName="hierChild4" presStyleCnt="0"/>
      <dgm:spPr/>
      <dgm:t>
        <a:bodyPr/>
        <a:lstStyle/>
        <a:p>
          <a:endParaRPr lang="zh-CN" altLang="en-US"/>
        </a:p>
      </dgm:t>
    </dgm:pt>
    <dgm:pt modelId="{938C897A-DE4A-794F-9EDD-714004A721E7}" type="pres">
      <dgm:prSet presAssocID="{3A2EB494-EAD6-8346-BE08-E2CD91B8982F}" presName="hierChild5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2A677CE7-B9FC-294D-92A4-7F28FB8CA8BD}" type="presOf" srcId="{FB1C788F-9405-5549-8969-B3CCE6508BEE}" destId="{50E45134-EE87-7B45-AF9C-B2F1452512C1}" srcOrd="1" destOrd="0" presId="urn:microsoft.com/office/officeart/2009/3/layout/HorizontalOrganizationChart#315"/>
    <dgm:cxn modelId="{668EA69B-53CF-DB4F-8FEB-9383B60F262C}" type="presOf" srcId="{3A2EB494-EAD6-8346-BE08-E2CD91B8982F}" destId="{19423AA4-4D35-D64B-8A10-CFADE9AA76B2}" srcOrd="0" destOrd="0" presId="urn:microsoft.com/office/officeart/2009/3/layout/HorizontalOrganizationChart#315"/>
    <dgm:cxn modelId="{C6F96341-0E37-9340-AF50-17B47093DBA0}" type="presOf" srcId="{7C375B78-7ADA-BB45-BAF4-3F1131EEC15E}" destId="{5D7F2B39-9EA9-CB44-B3C7-6C35F5773EBC}" srcOrd="0" destOrd="0" presId="urn:microsoft.com/office/officeart/2009/3/layout/HorizontalOrganizationChart#315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CA14AD2D-7CC4-F040-AC9D-8A01B5195989}" type="presOf" srcId="{FB1C788F-9405-5549-8969-B3CCE6508BEE}" destId="{B70C2646-74B4-4645-AF38-CCF3FBC55444}" srcOrd="0" destOrd="0" presId="urn:microsoft.com/office/officeart/2009/3/layout/HorizontalOrganizationChart#315"/>
    <dgm:cxn modelId="{27347C96-A442-614F-A2EA-82BCAE37E1CB}" type="presOf" srcId="{94478841-8AF5-6748-9663-905837976B9B}" destId="{EF878807-44E7-EF43-99F6-BF245005A467}" srcOrd="0" destOrd="0" presId="urn:microsoft.com/office/officeart/2009/3/layout/HorizontalOrganizationChart#315"/>
    <dgm:cxn modelId="{9096F7C3-580C-C54C-A844-9BE6DDF1F07C}" type="presOf" srcId="{0FD9C75D-8A6D-DE40-AFA9-EA8B1AD3A98F}" destId="{C616C538-EDC3-DC4D-909E-45D43A3845C7}" srcOrd="1" destOrd="0" presId="urn:microsoft.com/office/officeart/2009/3/layout/HorizontalOrganizationChart#315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C04F32DE-7D50-9A40-8C27-46385C1E2BD7}" type="presOf" srcId="{511201D7-FC80-0A4D-98DC-AF8FB5AD9B5E}" destId="{2CB2F1EE-A11C-944A-8A27-6422041FD5AA}" srcOrd="0" destOrd="0" presId="urn:microsoft.com/office/officeart/2009/3/layout/HorizontalOrganizationChart#315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6F148AB3-B1E5-004F-A736-1EEC7F93F203}" type="presOf" srcId="{B9503C04-DBC4-F04B-93B2-36DFA6CA444A}" destId="{22248C9D-8AD4-A142-AF3D-DDB86E5341F3}" srcOrd="1" destOrd="0" presId="urn:microsoft.com/office/officeart/2009/3/layout/HorizontalOrganizationChart#315"/>
    <dgm:cxn modelId="{4A58F813-9EC5-3E4B-AF3F-4C5D864950CF}" type="presOf" srcId="{7DFF11C2-4F6C-FB42-9640-FECC49790440}" destId="{B659C835-D762-FC43-9ED9-470590140D08}" srcOrd="0" destOrd="0" presId="urn:microsoft.com/office/officeart/2009/3/layout/HorizontalOrganizationChart#315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A4377C16-C6E2-7444-A12E-96BE3CC0D272}" type="presOf" srcId="{3A2EB494-EAD6-8346-BE08-E2CD91B8982F}" destId="{2EE2FADE-5C1C-0A4C-BADD-20F599392B00}" srcOrd="1" destOrd="0" presId="urn:microsoft.com/office/officeart/2009/3/layout/HorizontalOrganizationChart#315"/>
    <dgm:cxn modelId="{8B91EBC1-BFFB-1F41-8F93-AE85022520A5}" type="presOf" srcId="{6B47ACE3-C579-2641-9DF7-5B04D1A8C11B}" destId="{F3D80D52-C6F9-354B-AD20-1E426C1018A1}" srcOrd="1" destOrd="0" presId="urn:microsoft.com/office/officeart/2009/3/layout/HorizontalOrganizationChart#315"/>
    <dgm:cxn modelId="{DFB22A2B-270E-2E45-B279-451B44093303}" type="presOf" srcId="{0FD9C75D-8A6D-DE40-AFA9-EA8B1AD3A98F}" destId="{7CEC236D-000A-E84D-B042-E1A865E76DE3}" srcOrd="0" destOrd="0" presId="urn:microsoft.com/office/officeart/2009/3/layout/HorizontalOrganizationChart#315"/>
    <dgm:cxn modelId="{50648C1E-FEEE-4F48-91EB-0768A7943260}" type="presOf" srcId="{571CD190-C674-D54F-8768-4BCB2474C5FA}" destId="{E6F19B70-BCF8-514B-A056-421A3D68B242}" srcOrd="1" destOrd="0" presId="urn:microsoft.com/office/officeart/2009/3/layout/HorizontalOrganizationChart#315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F70950E7-F285-684D-ABF0-69132FAE8B85}" type="presOf" srcId="{05957911-9F69-2942-951D-4FF7066304A3}" destId="{E022F4AA-CEDE-664E-915D-C08E6E26120A}" srcOrd="0" destOrd="0" presId="urn:microsoft.com/office/officeart/2009/3/layout/HorizontalOrganizationChart#315"/>
    <dgm:cxn modelId="{B8A44D47-D587-7B4C-917E-F3A2B22220B4}" type="presOf" srcId="{C84108CA-1057-DA43-95F3-7CAF5FF654B0}" destId="{2288FD34-22BA-704C-AD92-31F9F855B517}" srcOrd="0" destOrd="0" presId="urn:microsoft.com/office/officeart/2009/3/layout/HorizontalOrganizationChart#315"/>
    <dgm:cxn modelId="{3F30EFBF-9D29-9D4D-8D4F-C7FCB1DAAD55}" type="presOf" srcId="{571CD190-C674-D54F-8768-4BCB2474C5FA}" destId="{CFD91B74-7D1B-7544-8A20-97E430276DA2}" srcOrd="0" destOrd="0" presId="urn:microsoft.com/office/officeart/2009/3/layout/HorizontalOrganizationChart#315"/>
    <dgm:cxn modelId="{E4F08E26-A761-174D-9AA7-15905A50DFE3}" type="presOf" srcId="{6B47ACE3-C579-2641-9DF7-5B04D1A8C11B}" destId="{E1322D16-4EA5-424E-B3FB-EFAA2A2EE7CC}" srcOrd="0" destOrd="0" presId="urn:microsoft.com/office/officeart/2009/3/layout/HorizontalOrganizationChart#315"/>
    <dgm:cxn modelId="{10FEF962-1665-6C46-85D0-43D333975A15}" type="presOf" srcId="{B9503C04-DBC4-F04B-93B2-36DFA6CA444A}" destId="{A99CF38E-9692-5D4B-BCFD-542E013AD5A7}" srcOrd="0" destOrd="0" presId="urn:microsoft.com/office/officeart/2009/3/layout/HorizontalOrganizationChart#315"/>
    <dgm:cxn modelId="{30930F46-B047-3A49-8BBE-762D42E9564D}" type="presParOf" srcId="{2288FD34-22BA-704C-AD92-31F9F855B517}" destId="{C0EB4859-EED9-BB4B-9D83-674D482355CB}" srcOrd="0" destOrd="0" presId="urn:microsoft.com/office/officeart/2009/3/layout/HorizontalOrganizationChart#315"/>
    <dgm:cxn modelId="{575D9ED3-275D-6046-ADFF-1EDE9E9E02F2}" type="presParOf" srcId="{C0EB4859-EED9-BB4B-9D83-674D482355CB}" destId="{4B24B287-60DB-7240-A85A-B950D9862218}" srcOrd="0" destOrd="0" presId="urn:microsoft.com/office/officeart/2009/3/layout/HorizontalOrganizationChart#315"/>
    <dgm:cxn modelId="{B8397B2D-B137-4A47-A893-E7C5F87B1C7D}" type="presParOf" srcId="{4B24B287-60DB-7240-A85A-B950D9862218}" destId="{E1322D16-4EA5-424E-B3FB-EFAA2A2EE7CC}" srcOrd="0" destOrd="0" presId="urn:microsoft.com/office/officeart/2009/3/layout/HorizontalOrganizationChart#315"/>
    <dgm:cxn modelId="{7562216C-8DF9-8644-9267-978EC09B2ECE}" type="presParOf" srcId="{4B24B287-60DB-7240-A85A-B950D9862218}" destId="{F3D80D52-C6F9-354B-AD20-1E426C1018A1}" srcOrd="1" destOrd="0" presId="urn:microsoft.com/office/officeart/2009/3/layout/HorizontalOrganizationChart#315"/>
    <dgm:cxn modelId="{0A80876A-05F3-C34E-9358-15A64704F7FB}" type="presParOf" srcId="{C0EB4859-EED9-BB4B-9D83-674D482355CB}" destId="{300882AD-D2A4-8A47-A4D1-51BF01FD4095}" srcOrd="1" destOrd="0" presId="urn:microsoft.com/office/officeart/2009/3/layout/HorizontalOrganizationChart#315"/>
    <dgm:cxn modelId="{53261414-BBFE-A443-BF67-446F215EC81A}" type="presParOf" srcId="{300882AD-D2A4-8A47-A4D1-51BF01FD4095}" destId="{B659C835-D762-FC43-9ED9-470590140D08}" srcOrd="0" destOrd="0" presId="urn:microsoft.com/office/officeart/2009/3/layout/HorizontalOrganizationChart#315"/>
    <dgm:cxn modelId="{8716EFA0-8AB2-0947-BA41-FE7C13396E21}" type="presParOf" srcId="{300882AD-D2A4-8A47-A4D1-51BF01FD4095}" destId="{3C86B4F6-AB0A-864A-A0B0-E1A86DE5AC64}" srcOrd="1" destOrd="0" presId="urn:microsoft.com/office/officeart/2009/3/layout/HorizontalOrganizationChart#315"/>
    <dgm:cxn modelId="{CADECABD-CD58-7A42-9E05-A337ACD4210B}" type="presParOf" srcId="{3C86B4F6-AB0A-864A-A0B0-E1A86DE5AC64}" destId="{0BFADA0F-C2F7-244A-8927-5F136415DD63}" srcOrd="0" destOrd="0" presId="urn:microsoft.com/office/officeart/2009/3/layout/HorizontalOrganizationChart#315"/>
    <dgm:cxn modelId="{91A4106A-0775-854E-88E0-BECA99A6584B}" type="presParOf" srcId="{0BFADA0F-C2F7-244A-8927-5F136415DD63}" destId="{B70C2646-74B4-4645-AF38-CCF3FBC55444}" srcOrd="0" destOrd="0" presId="urn:microsoft.com/office/officeart/2009/3/layout/HorizontalOrganizationChart#315"/>
    <dgm:cxn modelId="{ADBD1B15-F324-BC45-A91F-1AEAD3DC59C6}" type="presParOf" srcId="{0BFADA0F-C2F7-244A-8927-5F136415DD63}" destId="{50E45134-EE87-7B45-AF9C-B2F1452512C1}" srcOrd="1" destOrd="0" presId="urn:microsoft.com/office/officeart/2009/3/layout/HorizontalOrganizationChart#315"/>
    <dgm:cxn modelId="{B706A07E-7FA5-204B-85FF-EFDCAD946F77}" type="presParOf" srcId="{3C86B4F6-AB0A-864A-A0B0-E1A86DE5AC64}" destId="{2FBC254E-9F59-6E42-A310-7454523CBDBC}" srcOrd="1" destOrd="0" presId="urn:microsoft.com/office/officeart/2009/3/layout/HorizontalOrganizationChart#315"/>
    <dgm:cxn modelId="{110F0A96-95D2-AF4C-A1EB-EE4DB2E41AE2}" type="presParOf" srcId="{2FBC254E-9F59-6E42-A310-7454523CBDBC}" destId="{EF878807-44E7-EF43-99F6-BF245005A467}" srcOrd="0" destOrd="0" presId="urn:microsoft.com/office/officeart/2009/3/layout/HorizontalOrganizationChart#315"/>
    <dgm:cxn modelId="{038204D4-2984-9545-8DDB-AA6B6CF094F7}" type="presParOf" srcId="{2FBC254E-9F59-6E42-A310-7454523CBDBC}" destId="{04BECE44-13B8-8140-927E-5F3DC0523527}" srcOrd="1" destOrd="0" presId="urn:microsoft.com/office/officeart/2009/3/layout/HorizontalOrganizationChart#315"/>
    <dgm:cxn modelId="{7C90C386-1AC7-454F-A3FE-064EEA365FD4}" type="presParOf" srcId="{04BECE44-13B8-8140-927E-5F3DC0523527}" destId="{D1DCA0B6-7366-744C-B1DA-43776DEEB2CF}" srcOrd="0" destOrd="0" presId="urn:microsoft.com/office/officeart/2009/3/layout/HorizontalOrganizationChart#315"/>
    <dgm:cxn modelId="{DBD4520A-3957-A748-AFF4-F7D230720DC9}" type="presParOf" srcId="{D1DCA0B6-7366-744C-B1DA-43776DEEB2CF}" destId="{7CEC236D-000A-E84D-B042-E1A865E76DE3}" srcOrd="0" destOrd="0" presId="urn:microsoft.com/office/officeart/2009/3/layout/HorizontalOrganizationChart#315"/>
    <dgm:cxn modelId="{FA76F1C6-700E-9547-9CA3-EDB0B6078477}" type="presParOf" srcId="{D1DCA0B6-7366-744C-B1DA-43776DEEB2CF}" destId="{C616C538-EDC3-DC4D-909E-45D43A3845C7}" srcOrd="1" destOrd="0" presId="urn:microsoft.com/office/officeart/2009/3/layout/HorizontalOrganizationChart#315"/>
    <dgm:cxn modelId="{9C37E282-1523-634F-9D78-8EC26367A34A}" type="presParOf" srcId="{04BECE44-13B8-8140-927E-5F3DC0523527}" destId="{B1BEF063-35BA-174C-A201-12CC8F9E0950}" srcOrd="1" destOrd="0" presId="urn:microsoft.com/office/officeart/2009/3/layout/HorizontalOrganizationChart#315"/>
    <dgm:cxn modelId="{263F8375-A3AF-F14C-9A40-2AD51012FE2B}" type="presParOf" srcId="{04BECE44-13B8-8140-927E-5F3DC0523527}" destId="{95CB5469-627E-FA4F-9A2A-6FE930E642F8}" srcOrd="2" destOrd="0" presId="urn:microsoft.com/office/officeart/2009/3/layout/HorizontalOrganizationChart#315"/>
    <dgm:cxn modelId="{A09FD791-7CF7-7441-AE92-491C458A9036}" type="presParOf" srcId="{2FBC254E-9F59-6E42-A310-7454523CBDBC}" destId="{E022F4AA-CEDE-664E-915D-C08E6E26120A}" srcOrd="2" destOrd="0" presId="urn:microsoft.com/office/officeart/2009/3/layout/HorizontalOrganizationChart#315"/>
    <dgm:cxn modelId="{28F8CA1A-374F-3C40-8717-117CAA17AEA8}" type="presParOf" srcId="{2FBC254E-9F59-6E42-A310-7454523CBDBC}" destId="{C47E91CC-681E-EA4B-A800-0B96D5784985}" srcOrd="3" destOrd="0" presId="urn:microsoft.com/office/officeart/2009/3/layout/HorizontalOrganizationChart#315"/>
    <dgm:cxn modelId="{78394B1A-1AE4-F849-8CBD-93AA0F3FAA81}" type="presParOf" srcId="{C47E91CC-681E-EA4B-A800-0B96D5784985}" destId="{792AD123-2C12-004E-96F8-9323A32E73B2}" srcOrd="0" destOrd="0" presId="urn:microsoft.com/office/officeart/2009/3/layout/HorizontalOrganizationChart#315"/>
    <dgm:cxn modelId="{3D0ED35C-7DDD-6043-A62F-329E3484D237}" type="presParOf" srcId="{792AD123-2C12-004E-96F8-9323A32E73B2}" destId="{CFD91B74-7D1B-7544-8A20-97E430276DA2}" srcOrd="0" destOrd="0" presId="urn:microsoft.com/office/officeart/2009/3/layout/HorizontalOrganizationChart#315"/>
    <dgm:cxn modelId="{8F646070-4E1A-AF45-A9D8-D7D95730BF65}" type="presParOf" srcId="{792AD123-2C12-004E-96F8-9323A32E73B2}" destId="{E6F19B70-BCF8-514B-A056-421A3D68B242}" srcOrd="1" destOrd="0" presId="urn:microsoft.com/office/officeart/2009/3/layout/HorizontalOrganizationChart#315"/>
    <dgm:cxn modelId="{C2A7B722-15CD-5D49-B959-E745636D1A91}" type="presParOf" srcId="{C47E91CC-681E-EA4B-A800-0B96D5784985}" destId="{2848D257-5817-F744-9424-2C92EC535642}" srcOrd="1" destOrd="0" presId="urn:microsoft.com/office/officeart/2009/3/layout/HorizontalOrganizationChart#315"/>
    <dgm:cxn modelId="{89EC0229-38F9-5B4B-8858-F61AD2E93373}" type="presParOf" srcId="{C47E91CC-681E-EA4B-A800-0B96D5784985}" destId="{5322BF40-37BD-904D-B6AC-3226C43295BE}" srcOrd="2" destOrd="0" presId="urn:microsoft.com/office/officeart/2009/3/layout/HorizontalOrganizationChart#315"/>
    <dgm:cxn modelId="{7B78CDED-5AF4-9D40-AB12-67E67ACADF0A}" type="presParOf" srcId="{2FBC254E-9F59-6E42-A310-7454523CBDBC}" destId="{2CB2F1EE-A11C-944A-8A27-6422041FD5AA}" srcOrd="4" destOrd="0" presId="urn:microsoft.com/office/officeart/2009/3/layout/HorizontalOrganizationChart#315"/>
    <dgm:cxn modelId="{E721F162-3821-1F48-AD8B-796C9E0143A5}" type="presParOf" srcId="{2FBC254E-9F59-6E42-A310-7454523CBDBC}" destId="{1BC09D39-778F-D64C-A936-EA3F0F784907}" srcOrd="5" destOrd="0" presId="urn:microsoft.com/office/officeart/2009/3/layout/HorizontalOrganizationChart#315"/>
    <dgm:cxn modelId="{D20DB6D6-B8C9-1242-AF54-6ACF4885AA1E}" type="presParOf" srcId="{1BC09D39-778F-D64C-A936-EA3F0F784907}" destId="{E22FFCFD-7D90-EF4F-A0A8-DAAD58675196}" srcOrd="0" destOrd="0" presId="urn:microsoft.com/office/officeart/2009/3/layout/HorizontalOrganizationChart#315"/>
    <dgm:cxn modelId="{1FAFE47E-A379-554F-BD0E-0B6D7F7F76E1}" type="presParOf" srcId="{E22FFCFD-7D90-EF4F-A0A8-DAAD58675196}" destId="{19423AA4-4D35-D64B-8A10-CFADE9AA76B2}" srcOrd="0" destOrd="0" presId="urn:microsoft.com/office/officeart/2009/3/layout/HorizontalOrganizationChart#315"/>
    <dgm:cxn modelId="{B37B1FD2-F306-AF48-8F00-DD14BF9B3E68}" type="presParOf" srcId="{E22FFCFD-7D90-EF4F-A0A8-DAAD58675196}" destId="{2EE2FADE-5C1C-0A4C-BADD-20F599392B00}" srcOrd="1" destOrd="0" presId="urn:microsoft.com/office/officeart/2009/3/layout/HorizontalOrganizationChart#315"/>
    <dgm:cxn modelId="{8D7BEBC7-C51D-7249-80FA-7A1FC8B750C8}" type="presParOf" srcId="{1BC09D39-778F-D64C-A936-EA3F0F784907}" destId="{7500EDF8-A5EC-A843-8311-603791462F9A}" srcOrd="1" destOrd="0" presId="urn:microsoft.com/office/officeart/2009/3/layout/HorizontalOrganizationChart#315"/>
    <dgm:cxn modelId="{5EC39F7B-EB1F-FE4D-9CFA-087B556B51EE}" type="presParOf" srcId="{1BC09D39-778F-D64C-A936-EA3F0F784907}" destId="{938C897A-DE4A-794F-9EDD-714004A721E7}" srcOrd="2" destOrd="0" presId="urn:microsoft.com/office/officeart/2009/3/layout/HorizontalOrganizationChart#315"/>
    <dgm:cxn modelId="{51FE700E-3FC6-7844-A73D-D5594FBC45EF}" type="presParOf" srcId="{3C86B4F6-AB0A-864A-A0B0-E1A86DE5AC64}" destId="{C95E0A71-4062-D248-A077-42BA19FB2B4E}" srcOrd="2" destOrd="0" presId="urn:microsoft.com/office/officeart/2009/3/layout/HorizontalOrganizationChart#315"/>
    <dgm:cxn modelId="{72D56753-FF93-9249-87A0-8DF979D349A6}" type="presParOf" srcId="{300882AD-D2A4-8A47-A4D1-51BF01FD4095}" destId="{5D7F2B39-9EA9-CB44-B3C7-6C35F5773EBC}" srcOrd="2" destOrd="0" presId="urn:microsoft.com/office/officeart/2009/3/layout/HorizontalOrganizationChart#315"/>
    <dgm:cxn modelId="{32A5C611-BBC7-694F-8F5F-3A77DBDF59E4}" type="presParOf" srcId="{300882AD-D2A4-8A47-A4D1-51BF01FD4095}" destId="{DA515253-F450-7E44-B8F8-29063215B1E3}" srcOrd="3" destOrd="0" presId="urn:microsoft.com/office/officeart/2009/3/layout/HorizontalOrganizationChart#315"/>
    <dgm:cxn modelId="{E57FD0C1-41F9-444E-8BDD-75F4D091CDA7}" type="presParOf" srcId="{DA515253-F450-7E44-B8F8-29063215B1E3}" destId="{DF935D1A-0634-3F4D-8DDF-41D904F9A3E4}" srcOrd="0" destOrd="0" presId="urn:microsoft.com/office/officeart/2009/3/layout/HorizontalOrganizationChart#315"/>
    <dgm:cxn modelId="{D874C8CD-3A9E-F943-BA12-A4E55971579B}" type="presParOf" srcId="{DF935D1A-0634-3F4D-8DDF-41D904F9A3E4}" destId="{A99CF38E-9692-5D4B-BCFD-542E013AD5A7}" srcOrd="0" destOrd="0" presId="urn:microsoft.com/office/officeart/2009/3/layout/HorizontalOrganizationChart#315"/>
    <dgm:cxn modelId="{3AD94AE1-D5FD-3C49-B4BE-B7F79A49099F}" type="presParOf" srcId="{DF935D1A-0634-3F4D-8DDF-41D904F9A3E4}" destId="{22248C9D-8AD4-A142-AF3D-DDB86E5341F3}" srcOrd="1" destOrd="0" presId="urn:microsoft.com/office/officeart/2009/3/layout/HorizontalOrganizationChart#315"/>
    <dgm:cxn modelId="{A901E66C-F5C2-044D-989F-1BABA7479EA8}" type="presParOf" srcId="{DA515253-F450-7E44-B8F8-29063215B1E3}" destId="{813C069A-AAEF-764E-9E00-4238935193A7}" srcOrd="1" destOrd="0" presId="urn:microsoft.com/office/officeart/2009/3/layout/HorizontalOrganizationChart#315"/>
    <dgm:cxn modelId="{8435AC86-43F0-904C-BC24-A8368580243F}" type="presParOf" srcId="{DA515253-F450-7E44-B8F8-29063215B1E3}" destId="{2E2F5ECB-51DC-254A-B92E-8926CF7CAFCD}" srcOrd="2" destOrd="0" presId="urn:microsoft.com/office/officeart/2009/3/layout/HorizontalOrganizationChart#315"/>
    <dgm:cxn modelId="{A55274B6-6851-5143-ADA6-2627A7A28310}" type="presParOf" srcId="{C0EB4859-EED9-BB4B-9D83-674D482355CB}" destId="{1E9D19C2-A77B-034D-87A4-C1E3D64FE8EF}" srcOrd="2" destOrd="0" presId="urn:microsoft.com/office/officeart/2009/3/layout/HorizontalOrganizationChart#31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6" loCatId="" qsTypeId="urn:microsoft.com/office/officeart/2005/8/quickstyle/simple1#344" qsCatId="simple" csTypeId="urn:microsoft.com/office/officeart/2005/8/colors/accent5_1#344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6DF8D18D-BE76-2546-9FD0-7524CD7D7F20}" type="presOf" srcId="{3C39BBC3-EE87-D24A-9D68-10B26F6A3674}" destId="{B3C0BB33-8CCA-3B44-856A-5BBCEF48D901}" srcOrd="0" destOrd="0" presId="urn:microsoft.com/office/officeart/2009/3/layout/HorizontalOrganizationChart#316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3E68EB21-059F-7540-870A-F2C5EAB7F164}" type="presOf" srcId="{37150384-A69A-824D-9EF6-5E1581086B4F}" destId="{D48BA3A0-BF8F-094C-821D-6096DECEFF3B}" srcOrd="0" destOrd="0" presId="urn:microsoft.com/office/officeart/2009/3/layout/HorizontalOrganizationChart#316"/>
    <dgm:cxn modelId="{9CC5C42E-DF70-E445-A8F9-0C946CFBF9DA}" type="presOf" srcId="{625C94AA-5765-D647-B3BF-7D0AD5C96812}" destId="{2239757C-CC90-844B-9CB3-1B6E2A84E78C}" srcOrd="0" destOrd="0" presId="urn:microsoft.com/office/officeart/2009/3/layout/HorizontalOrganizationChart#316"/>
    <dgm:cxn modelId="{C136CD2A-9B97-CF47-960A-E8551D32FD59}" type="presOf" srcId="{7CB19D94-2062-D74E-AF67-688B7C1F44F1}" destId="{29A705F1-7A3C-4D45-9103-C68CCC913302}" srcOrd="0" destOrd="0" presId="urn:microsoft.com/office/officeart/2009/3/layout/HorizontalOrganizationChart#316"/>
    <dgm:cxn modelId="{1DA6E0B4-F024-1E4D-877F-BA0D4F8434EE}" type="presOf" srcId="{625C94AA-5765-D647-B3BF-7D0AD5C96812}" destId="{725C1D94-CF1F-A546-83F3-E9FF7E802FCF}" srcOrd="1" destOrd="0" presId="urn:microsoft.com/office/officeart/2009/3/layout/HorizontalOrganizationChart#316"/>
    <dgm:cxn modelId="{4AD76F32-9FBE-7749-A9F1-65267885BCAE}" type="presOf" srcId="{2EFDADD3-81A7-4948-903E-3A5A57AB1731}" destId="{5D62DB73-1A36-7A44-B45B-F3602AD44493}" srcOrd="0" destOrd="0" presId="urn:microsoft.com/office/officeart/2009/3/layout/HorizontalOrganizationChart#316"/>
    <dgm:cxn modelId="{5299D71F-62CD-C340-B330-E068B480D343}" type="presOf" srcId="{2EFDADD3-81A7-4948-903E-3A5A57AB1731}" destId="{13B5C166-D608-624E-8576-29DA1577ECC3}" srcOrd="1" destOrd="0" presId="urn:microsoft.com/office/officeart/2009/3/layout/HorizontalOrganizationChart#316"/>
    <dgm:cxn modelId="{DC47CA36-D670-2D4B-B754-5644C37E4547}" type="presOf" srcId="{E4A5B9AB-0017-5646-83D5-63F6CD9BC4EA}" destId="{5B7D00D1-B702-8F41-9EF2-D1689B801F25}" srcOrd="1" destOrd="0" presId="urn:microsoft.com/office/officeart/2009/3/layout/HorizontalOrganizationChart#316"/>
    <dgm:cxn modelId="{09F284DF-6264-7E44-9008-CACB5DCE1179}" type="presOf" srcId="{E4A5B9AB-0017-5646-83D5-63F6CD9BC4EA}" destId="{7A3AC913-235D-BC44-8EDD-584B120DB5A1}" srcOrd="0" destOrd="0" presId="urn:microsoft.com/office/officeart/2009/3/layout/HorizontalOrganizationChart#316"/>
    <dgm:cxn modelId="{CD22198E-6B89-094C-89C0-56E3355DC093}" type="presOf" srcId="{7CB19D94-2062-D74E-AF67-688B7C1F44F1}" destId="{0DC88020-AAEB-2144-BF79-CA7E96B4A053}" srcOrd="1" destOrd="0" presId="urn:microsoft.com/office/officeart/2009/3/layout/HorizontalOrganizationChart#316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3018097F-3EF4-A247-B7B7-91C92A3B5722}" type="presOf" srcId="{FC6B96BE-2271-F640-B5A2-185379EF9022}" destId="{D4134E22-FD04-084A-AB45-0EEB3961579D}" srcOrd="0" destOrd="0" presId="urn:microsoft.com/office/officeart/2009/3/layout/HorizontalOrganizationChart#316"/>
    <dgm:cxn modelId="{A6D34090-088F-8B48-88AA-1D6DBB3693BE}" type="presOf" srcId="{C84108CA-1057-DA43-95F3-7CAF5FF654B0}" destId="{2288FD34-22BA-704C-AD92-31F9F855B517}" srcOrd="0" destOrd="0" presId="urn:microsoft.com/office/officeart/2009/3/layout/HorizontalOrganizationChart#316"/>
    <dgm:cxn modelId="{BCBC084B-8339-9848-8B3C-A1CB58E0F3B5}" type="presParOf" srcId="{2288FD34-22BA-704C-AD92-31F9F855B517}" destId="{12C2D119-4D38-E44F-AE0F-FCAAEF5FE8AA}" srcOrd="0" destOrd="0" presId="urn:microsoft.com/office/officeart/2009/3/layout/HorizontalOrganizationChart#316"/>
    <dgm:cxn modelId="{B95CB518-8F71-4647-B28D-8C50D35B81B2}" type="presParOf" srcId="{12C2D119-4D38-E44F-AE0F-FCAAEF5FE8AA}" destId="{1637FC9C-E5D6-074C-B5C0-79488E8E20C6}" srcOrd="0" destOrd="0" presId="urn:microsoft.com/office/officeart/2009/3/layout/HorizontalOrganizationChart#316"/>
    <dgm:cxn modelId="{50692962-10E1-2B4F-8597-5D10B9E59C15}" type="presParOf" srcId="{1637FC9C-E5D6-074C-B5C0-79488E8E20C6}" destId="{5D62DB73-1A36-7A44-B45B-F3602AD44493}" srcOrd="0" destOrd="0" presId="urn:microsoft.com/office/officeart/2009/3/layout/HorizontalOrganizationChart#316"/>
    <dgm:cxn modelId="{9C839E41-E238-384A-9BE5-E1F3ABB900CC}" type="presParOf" srcId="{1637FC9C-E5D6-074C-B5C0-79488E8E20C6}" destId="{13B5C166-D608-624E-8576-29DA1577ECC3}" srcOrd="1" destOrd="0" presId="urn:microsoft.com/office/officeart/2009/3/layout/HorizontalOrganizationChart#316"/>
    <dgm:cxn modelId="{3065E60F-6069-D742-9170-847D39A2910E}" type="presParOf" srcId="{12C2D119-4D38-E44F-AE0F-FCAAEF5FE8AA}" destId="{80D34C5F-E3B6-6F4F-B62D-AE772698DC04}" srcOrd="1" destOrd="0" presId="urn:microsoft.com/office/officeart/2009/3/layout/HorizontalOrganizationChart#316"/>
    <dgm:cxn modelId="{F0339BBA-E631-7646-8584-D1A66059FDE8}" type="presParOf" srcId="{80D34C5F-E3B6-6F4F-B62D-AE772698DC04}" destId="{D4134E22-FD04-084A-AB45-0EEB3961579D}" srcOrd="0" destOrd="0" presId="urn:microsoft.com/office/officeart/2009/3/layout/HorizontalOrganizationChart#316"/>
    <dgm:cxn modelId="{4F9B8850-C7F2-1D44-A451-12FD97B6A99D}" type="presParOf" srcId="{80D34C5F-E3B6-6F4F-B62D-AE772698DC04}" destId="{F50CB407-0434-5A43-A719-198B5BCB6363}" srcOrd="1" destOrd="0" presId="urn:microsoft.com/office/officeart/2009/3/layout/HorizontalOrganizationChart#316"/>
    <dgm:cxn modelId="{9BC4BF0F-D668-F348-A8D2-2DCC46A955FF}" type="presParOf" srcId="{F50CB407-0434-5A43-A719-198B5BCB6363}" destId="{ED2F64A7-D5A8-524A-9901-00ADC4F2E216}" srcOrd="0" destOrd="0" presId="urn:microsoft.com/office/officeart/2009/3/layout/HorizontalOrganizationChart#316"/>
    <dgm:cxn modelId="{0F27181E-8149-8741-8591-DD71A7F05A94}" type="presParOf" srcId="{ED2F64A7-D5A8-524A-9901-00ADC4F2E216}" destId="{2239757C-CC90-844B-9CB3-1B6E2A84E78C}" srcOrd="0" destOrd="0" presId="urn:microsoft.com/office/officeart/2009/3/layout/HorizontalOrganizationChart#316"/>
    <dgm:cxn modelId="{C91F955B-7895-054F-B751-2AC604F2A2BA}" type="presParOf" srcId="{ED2F64A7-D5A8-524A-9901-00ADC4F2E216}" destId="{725C1D94-CF1F-A546-83F3-E9FF7E802FCF}" srcOrd="1" destOrd="0" presId="urn:microsoft.com/office/officeart/2009/3/layout/HorizontalOrganizationChart#316"/>
    <dgm:cxn modelId="{97DCA3CB-7023-9946-A2B9-10B6D5E96040}" type="presParOf" srcId="{F50CB407-0434-5A43-A719-198B5BCB6363}" destId="{8DEA5F89-F8CE-E747-B761-23AD1C2EDE82}" srcOrd="1" destOrd="0" presId="urn:microsoft.com/office/officeart/2009/3/layout/HorizontalOrganizationChart#316"/>
    <dgm:cxn modelId="{15AEFCA8-876D-EE41-846E-1D9BF6DEED70}" type="presParOf" srcId="{F50CB407-0434-5A43-A719-198B5BCB6363}" destId="{93FB1B98-9032-8E48-BBBD-A0FAC0B580EF}" srcOrd="2" destOrd="0" presId="urn:microsoft.com/office/officeart/2009/3/layout/HorizontalOrganizationChart#316"/>
    <dgm:cxn modelId="{E4DD1F12-75A5-B945-82FC-000F0B7D27F6}" type="presParOf" srcId="{80D34C5F-E3B6-6F4F-B62D-AE772698DC04}" destId="{D48BA3A0-BF8F-094C-821D-6096DECEFF3B}" srcOrd="2" destOrd="0" presId="urn:microsoft.com/office/officeart/2009/3/layout/HorizontalOrganizationChart#316"/>
    <dgm:cxn modelId="{98E5533B-B891-E24C-BD08-391B690AE82C}" type="presParOf" srcId="{80D34C5F-E3B6-6F4F-B62D-AE772698DC04}" destId="{ABF77456-6786-1A47-B05E-1EECEA7F6879}" srcOrd="3" destOrd="0" presId="urn:microsoft.com/office/officeart/2009/3/layout/HorizontalOrganizationChart#316"/>
    <dgm:cxn modelId="{5DA4BC56-EEA9-2B45-9011-83B940FD39BE}" type="presParOf" srcId="{ABF77456-6786-1A47-B05E-1EECEA7F6879}" destId="{3D5ADFED-F8CC-4A42-8883-1EE9DE006263}" srcOrd="0" destOrd="0" presId="urn:microsoft.com/office/officeart/2009/3/layout/HorizontalOrganizationChart#316"/>
    <dgm:cxn modelId="{76D0DDE4-4DAB-C14B-95C1-2F42E7D3F046}" type="presParOf" srcId="{3D5ADFED-F8CC-4A42-8883-1EE9DE006263}" destId="{7A3AC913-235D-BC44-8EDD-584B120DB5A1}" srcOrd="0" destOrd="0" presId="urn:microsoft.com/office/officeart/2009/3/layout/HorizontalOrganizationChart#316"/>
    <dgm:cxn modelId="{4E1911AC-3694-3E40-BFE2-C48EA7DB4779}" type="presParOf" srcId="{3D5ADFED-F8CC-4A42-8883-1EE9DE006263}" destId="{5B7D00D1-B702-8F41-9EF2-D1689B801F25}" srcOrd="1" destOrd="0" presId="urn:microsoft.com/office/officeart/2009/3/layout/HorizontalOrganizationChart#316"/>
    <dgm:cxn modelId="{01B1B9E5-A04C-AE48-8947-48A8A9A78276}" type="presParOf" srcId="{ABF77456-6786-1A47-B05E-1EECEA7F6879}" destId="{99B2FF4F-9E59-2642-B019-67453A9710BB}" srcOrd="1" destOrd="0" presId="urn:microsoft.com/office/officeart/2009/3/layout/HorizontalOrganizationChart#316"/>
    <dgm:cxn modelId="{EE985251-06F4-8C43-9E3B-CAA96485AE5C}" type="presParOf" srcId="{ABF77456-6786-1A47-B05E-1EECEA7F6879}" destId="{0F38424B-4980-3C46-843E-1C7B21EED639}" srcOrd="2" destOrd="0" presId="urn:microsoft.com/office/officeart/2009/3/layout/HorizontalOrganizationChart#316"/>
    <dgm:cxn modelId="{C4C18D64-479E-8C41-A4D1-AAEC18E0E749}" type="presParOf" srcId="{80D34C5F-E3B6-6F4F-B62D-AE772698DC04}" destId="{B3C0BB33-8CCA-3B44-856A-5BBCEF48D901}" srcOrd="4" destOrd="0" presId="urn:microsoft.com/office/officeart/2009/3/layout/HorizontalOrganizationChart#316"/>
    <dgm:cxn modelId="{FFB96C4C-B020-7E48-A19F-8F8B10D3B93F}" type="presParOf" srcId="{80D34C5F-E3B6-6F4F-B62D-AE772698DC04}" destId="{F8CA9D44-7224-F44B-9D31-9E375652EF4E}" srcOrd="5" destOrd="0" presId="urn:microsoft.com/office/officeart/2009/3/layout/HorizontalOrganizationChart#316"/>
    <dgm:cxn modelId="{1CC529B3-2E92-EE40-87DA-B4BC8AF3AFA1}" type="presParOf" srcId="{F8CA9D44-7224-F44B-9D31-9E375652EF4E}" destId="{7EDE2437-E7EA-664F-9185-1D5A12466F42}" srcOrd="0" destOrd="0" presId="urn:microsoft.com/office/officeart/2009/3/layout/HorizontalOrganizationChart#316"/>
    <dgm:cxn modelId="{6A83DBDF-DB6D-7B4C-88C0-E183E4AF1433}" type="presParOf" srcId="{7EDE2437-E7EA-664F-9185-1D5A12466F42}" destId="{29A705F1-7A3C-4D45-9103-C68CCC913302}" srcOrd="0" destOrd="0" presId="urn:microsoft.com/office/officeart/2009/3/layout/HorizontalOrganizationChart#316"/>
    <dgm:cxn modelId="{5AE2F4A0-17BC-6B4C-8F83-651D0C7C1378}" type="presParOf" srcId="{7EDE2437-E7EA-664F-9185-1D5A12466F42}" destId="{0DC88020-AAEB-2144-BF79-CA7E96B4A053}" srcOrd="1" destOrd="0" presId="urn:microsoft.com/office/officeart/2009/3/layout/HorizontalOrganizationChart#316"/>
    <dgm:cxn modelId="{266203B5-82BA-9C4F-BC72-C256A47AC39F}" type="presParOf" srcId="{F8CA9D44-7224-F44B-9D31-9E375652EF4E}" destId="{25EA969F-F594-394A-9764-5E144BEFB8E8}" srcOrd="1" destOrd="0" presId="urn:microsoft.com/office/officeart/2009/3/layout/HorizontalOrganizationChart#316"/>
    <dgm:cxn modelId="{C2E1A7B2-4475-294E-99EF-9F1930BB8D7E}" type="presParOf" srcId="{F8CA9D44-7224-F44B-9D31-9E375652EF4E}" destId="{0661A907-84C3-D148-B725-D549598A46F7}" srcOrd="2" destOrd="0" presId="urn:microsoft.com/office/officeart/2009/3/layout/HorizontalOrganizationChart#316"/>
    <dgm:cxn modelId="{5EE6AA25-F88D-8B4F-91A1-6CF581AAB651}" type="presParOf" srcId="{12C2D119-4D38-E44F-AE0F-FCAAEF5FE8AA}" destId="{512A3A32-C3E0-9C47-B3E1-545501BBE3D4}" srcOrd="2" destOrd="0" presId="urn:microsoft.com/office/officeart/2009/3/layout/HorizontalOrganizationChart#31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7" loCatId="" qsTypeId="urn:microsoft.com/office/officeart/2005/8/quickstyle/simple1#345" qsCatId="simple" csTypeId="urn:microsoft.com/office/officeart/2005/8/colors/accent5_1#345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9A898EAC-87C0-5C48-ACD1-1B3E012D07A6}" type="presOf" srcId="{C84108CA-1057-DA43-95F3-7CAF5FF654B0}" destId="{2288FD34-22BA-704C-AD92-31F9F855B517}" srcOrd="0" destOrd="0" presId="urn:microsoft.com/office/officeart/2009/3/layout/HorizontalOrganizationChart#317"/>
    <dgm:cxn modelId="{31D7F21E-1BE1-6C45-8559-895EF3767FC1}" type="presOf" srcId="{FC6B96BE-2271-F640-B5A2-185379EF9022}" destId="{D4134E22-FD04-084A-AB45-0EEB3961579D}" srcOrd="0" destOrd="0" presId="urn:microsoft.com/office/officeart/2009/3/layout/HorizontalOrganizationChart#317"/>
    <dgm:cxn modelId="{EEF86667-C163-4B43-BEA6-22C9C3908907}" type="presOf" srcId="{2EFDADD3-81A7-4948-903E-3A5A57AB1731}" destId="{13B5C166-D608-624E-8576-29DA1577ECC3}" srcOrd="1" destOrd="0" presId="urn:microsoft.com/office/officeart/2009/3/layout/HorizontalOrganizationChart#317"/>
    <dgm:cxn modelId="{99F710D7-926E-9740-B408-E3125F8FC7BA}" type="presOf" srcId="{7CB19D94-2062-D74E-AF67-688B7C1F44F1}" destId="{0DC88020-AAEB-2144-BF79-CA7E96B4A053}" srcOrd="1" destOrd="0" presId="urn:microsoft.com/office/officeart/2009/3/layout/HorizontalOrganizationChart#317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2DE937A-849C-2D43-9498-3A0CB58459C1}" type="presOf" srcId="{625C94AA-5765-D647-B3BF-7D0AD5C96812}" destId="{725C1D94-CF1F-A546-83F3-E9FF7E802FCF}" srcOrd="1" destOrd="0" presId="urn:microsoft.com/office/officeart/2009/3/layout/HorizontalOrganizationChart#317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04ABB6FC-4818-3F49-A491-1C8595F83664}" type="presOf" srcId="{37150384-A69A-824D-9EF6-5E1581086B4F}" destId="{D48BA3A0-BF8F-094C-821D-6096DECEFF3B}" srcOrd="0" destOrd="0" presId="urn:microsoft.com/office/officeart/2009/3/layout/HorizontalOrganizationChart#317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665EE7E7-B421-A442-B14B-3CC092B4D80A}" type="presOf" srcId="{625C94AA-5765-D647-B3BF-7D0AD5C96812}" destId="{2239757C-CC90-844B-9CB3-1B6E2A84E78C}" srcOrd="0" destOrd="0" presId="urn:microsoft.com/office/officeart/2009/3/layout/HorizontalOrganizationChart#317"/>
    <dgm:cxn modelId="{B1B200A8-E1FA-0A41-BF41-ED44AEB711ED}" type="presOf" srcId="{E4A5B9AB-0017-5646-83D5-63F6CD9BC4EA}" destId="{7A3AC913-235D-BC44-8EDD-584B120DB5A1}" srcOrd="0" destOrd="0" presId="urn:microsoft.com/office/officeart/2009/3/layout/HorizontalOrganizationChart#317"/>
    <dgm:cxn modelId="{B4657E85-D94F-CD4A-B7C8-9F1FA983015F}" type="presOf" srcId="{7CB19D94-2062-D74E-AF67-688B7C1F44F1}" destId="{29A705F1-7A3C-4D45-9103-C68CCC913302}" srcOrd="0" destOrd="0" presId="urn:microsoft.com/office/officeart/2009/3/layout/HorizontalOrganizationChart#317"/>
    <dgm:cxn modelId="{F36D84FE-C2F3-BA4E-B764-C3819B4D10E3}" type="presOf" srcId="{E4A5B9AB-0017-5646-83D5-63F6CD9BC4EA}" destId="{5B7D00D1-B702-8F41-9EF2-D1689B801F25}" srcOrd="1" destOrd="0" presId="urn:microsoft.com/office/officeart/2009/3/layout/HorizontalOrganizationChart#317"/>
    <dgm:cxn modelId="{576119A8-372B-224C-8E62-754BA40A09E8}" type="presOf" srcId="{3C39BBC3-EE87-D24A-9D68-10B26F6A3674}" destId="{B3C0BB33-8CCA-3B44-856A-5BBCEF48D901}" srcOrd="0" destOrd="0" presId="urn:microsoft.com/office/officeart/2009/3/layout/HorizontalOrganizationChart#317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7FD2FC30-58A7-824D-BFDD-4E60FCF2AC6D}" type="presOf" srcId="{2EFDADD3-81A7-4948-903E-3A5A57AB1731}" destId="{5D62DB73-1A36-7A44-B45B-F3602AD44493}" srcOrd="0" destOrd="0" presId="urn:microsoft.com/office/officeart/2009/3/layout/HorizontalOrganizationChart#317"/>
    <dgm:cxn modelId="{E3040DD3-AE70-2942-A766-E4896C964B95}" type="presParOf" srcId="{2288FD34-22BA-704C-AD92-31F9F855B517}" destId="{12C2D119-4D38-E44F-AE0F-FCAAEF5FE8AA}" srcOrd="0" destOrd="0" presId="urn:microsoft.com/office/officeart/2009/3/layout/HorizontalOrganizationChart#317"/>
    <dgm:cxn modelId="{82406E40-E72E-F740-9621-E7AA96149B1C}" type="presParOf" srcId="{12C2D119-4D38-E44F-AE0F-FCAAEF5FE8AA}" destId="{1637FC9C-E5D6-074C-B5C0-79488E8E20C6}" srcOrd="0" destOrd="0" presId="urn:microsoft.com/office/officeart/2009/3/layout/HorizontalOrganizationChart#317"/>
    <dgm:cxn modelId="{3479E0B6-408D-0E4E-9113-CECDF43F56A5}" type="presParOf" srcId="{1637FC9C-E5D6-074C-B5C0-79488E8E20C6}" destId="{5D62DB73-1A36-7A44-B45B-F3602AD44493}" srcOrd="0" destOrd="0" presId="urn:microsoft.com/office/officeart/2009/3/layout/HorizontalOrganizationChart#317"/>
    <dgm:cxn modelId="{1B9B0178-A733-A04F-80F3-DF6AE9E81C90}" type="presParOf" srcId="{1637FC9C-E5D6-074C-B5C0-79488E8E20C6}" destId="{13B5C166-D608-624E-8576-29DA1577ECC3}" srcOrd="1" destOrd="0" presId="urn:microsoft.com/office/officeart/2009/3/layout/HorizontalOrganizationChart#317"/>
    <dgm:cxn modelId="{B76EB309-7CF2-7540-99CA-B549F1E72563}" type="presParOf" srcId="{12C2D119-4D38-E44F-AE0F-FCAAEF5FE8AA}" destId="{80D34C5F-E3B6-6F4F-B62D-AE772698DC04}" srcOrd="1" destOrd="0" presId="urn:microsoft.com/office/officeart/2009/3/layout/HorizontalOrganizationChart#317"/>
    <dgm:cxn modelId="{B2AE7326-70CE-BD44-8F07-6181024C0C07}" type="presParOf" srcId="{80D34C5F-E3B6-6F4F-B62D-AE772698DC04}" destId="{D4134E22-FD04-084A-AB45-0EEB3961579D}" srcOrd="0" destOrd="0" presId="urn:microsoft.com/office/officeart/2009/3/layout/HorizontalOrganizationChart#317"/>
    <dgm:cxn modelId="{CB5F4C03-B9A6-604F-8F1D-69449CBFDB64}" type="presParOf" srcId="{80D34C5F-E3B6-6F4F-B62D-AE772698DC04}" destId="{F50CB407-0434-5A43-A719-198B5BCB6363}" srcOrd="1" destOrd="0" presId="urn:microsoft.com/office/officeart/2009/3/layout/HorizontalOrganizationChart#317"/>
    <dgm:cxn modelId="{C34C1EA6-3B82-E349-92B3-F98DA4E638E3}" type="presParOf" srcId="{F50CB407-0434-5A43-A719-198B5BCB6363}" destId="{ED2F64A7-D5A8-524A-9901-00ADC4F2E216}" srcOrd="0" destOrd="0" presId="urn:microsoft.com/office/officeart/2009/3/layout/HorizontalOrganizationChart#317"/>
    <dgm:cxn modelId="{5F4727C8-4A80-1443-B3C4-6E84036902B2}" type="presParOf" srcId="{ED2F64A7-D5A8-524A-9901-00ADC4F2E216}" destId="{2239757C-CC90-844B-9CB3-1B6E2A84E78C}" srcOrd="0" destOrd="0" presId="urn:microsoft.com/office/officeart/2009/3/layout/HorizontalOrganizationChart#317"/>
    <dgm:cxn modelId="{C72F2783-8100-3849-B869-26FB7EC2AB83}" type="presParOf" srcId="{ED2F64A7-D5A8-524A-9901-00ADC4F2E216}" destId="{725C1D94-CF1F-A546-83F3-E9FF7E802FCF}" srcOrd="1" destOrd="0" presId="urn:microsoft.com/office/officeart/2009/3/layout/HorizontalOrganizationChart#317"/>
    <dgm:cxn modelId="{B5471BC8-73FD-F943-8F81-48E67CCC8A06}" type="presParOf" srcId="{F50CB407-0434-5A43-A719-198B5BCB6363}" destId="{8DEA5F89-F8CE-E747-B761-23AD1C2EDE82}" srcOrd="1" destOrd="0" presId="urn:microsoft.com/office/officeart/2009/3/layout/HorizontalOrganizationChart#317"/>
    <dgm:cxn modelId="{84BB2035-DA72-DD4F-BF87-586C3A216DAE}" type="presParOf" srcId="{F50CB407-0434-5A43-A719-198B5BCB6363}" destId="{93FB1B98-9032-8E48-BBBD-A0FAC0B580EF}" srcOrd="2" destOrd="0" presId="urn:microsoft.com/office/officeart/2009/3/layout/HorizontalOrganizationChart#317"/>
    <dgm:cxn modelId="{C73F91F9-19A5-204D-A7F4-37CA0F5136EB}" type="presParOf" srcId="{80D34C5F-E3B6-6F4F-B62D-AE772698DC04}" destId="{D48BA3A0-BF8F-094C-821D-6096DECEFF3B}" srcOrd="2" destOrd="0" presId="urn:microsoft.com/office/officeart/2009/3/layout/HorizontalOrganizationChart#317"/>
    <dgm:cxn modelId="{8740D270-C98B-AB4C-94D0-CD1BCCEEA921}" type="presParOf" srcId="{80D34C5F-E3B6-6F4F-B62D-AE772698DC04}" destId="{ABF77456-6786-1A47-B05E-1EECEA7F6879}" srcOrd="3" destOrd="0" presId="urn:microsoft.com/office/officeart/2009/3/layout/HorizontalOrganizationChart#317"/>
    <dgm:cxn modelId="{9FF5983D-339E-3E41-AB0C-FC602EB7817E}" type="presParOf" srcId="{ABF77456-6786-1A47-B05E-1EECEA7F6879}" destId="{3D5ADFED-F8CC-4A42-8883-1EE9DE006263}" srcOrd="0" destOrd="0" presId="urn:microsoft.com/office/officeart/2009/3/layout/HorizontalOrganizationChart#317"/>
    <dgm:cxn modelId="{739465B0-247F-994F-9D3E-65D9A0504CE7}" type="presParOf" srcId="{3D5ADFED-F8CC-4A42-8883-1EE9DE006263}" destId="{7A3AC913-235D-BC44-8EDD-584B120DB5A1}" srcOrd="0" destOrd="0" presId="urn:microsoft.com/office/officeart/2009/3/layout/HorizontalOrganizationChart#317"/>
    <dgm:cxn modelId="{590DFF2F-D425-F343-BFE8-C5BE439EA3B3}" type="presParOf" srcId="{3D5ADFED-F8CC-4A42-8883-1EE9DE006263}" destId="{5B7D00D1-B702-8F41-9EF2-D1689B801F25}" srcOrd="1" destOrd="0" presId="urn:microsoft.com/office/officeart/2009/3/layout/HorizontalOrganizationChart#317"/>
    <dgm:cxn modelId="{F1B36552-22C4-5C41-A0FE-5F47A78B76FD}" type="presParOf" srcId="{ABF77456-6786-1A47-B05E-1EECEA7F6879}" destId="{99B2FF4F-9E59-2642-B019-67453A9710BB}" srcOrd="1" destOrd="0" presId="urn:microsoft.com/office/officeart/2009/3/layout/HorizontalOrganizationChart#317"/>
    <dgm:cxn modelId="{4832D077-9F27-0943-BE46-5FA9192285F4}" type="presParOf" srcId="{ABF77456-6786-1A47-B05E-1EECEA7F6879}" destId="{0F38424B-4980-3C46-843E-1C7B21EED639}" srcOrd="2" destOrd="0" presId="urn:microsoft.com/office/officeart/2009/3/layout/HorizontalOrganizationChart#317"/>
    <dgm:cxn modelId="{1C54C0A7-8A8E-BF44-9EA0-0A46CEC12D87}" type="presParOf" srcId="{80D34C5F-E3B6-6F4F-B62D-AE772698DC04}" destId="{B3C0BB33-8CCA-3B44-856A-5BBCEF48D901}" srcOrd="4" destOrd="0" presId="urn:microsoft.com/office/officeart/2009/3/layout/HorizontalOrganizationChart#317"/>
    <dgm:cxn modelId="{C17226A9-1A8C-6A42-A1B2-B89F69CDBE68}" type="presParOf" srcId="{80D34C5F-E3B6-6F4F-B62D-AE772698DC04}" destId="{F8CA9D44-7224-F44B-9D31-9E375652EF4E}" srcOrd="5" destOrd="0" presId="urn:microsoft.com/office/officeart/2009/3/layout/HorizontalOrganizationChart#317"/>
    <dgm:cxn modelId="{8BD06225-966F-A74E-9D2A-38541BBC5950}" type="presParOf" srcId="{F8CA9D44-7224-F44B-9D31-9E375652EF4E}" destId="{7EDE2437-E7EA-664F-9185-1D5A12466F42}" srcOrd="0" destOrd="0" presId="urn:microsoft.com/office/officeart/2009/3/layout/HorizontalOrganizationChart#317"/>
    <dgm:cxn modelId="{C0B5E34D-9D81-2841-8C71-C8872B61019E}" type="presParOf" srcId="{7EDE2437-E7EA-664F-9185-1D5A12466F42}" destId="{29A705F1-7A3C-4D45-9103-C68CCC913302}" srcOrd="0" destOrd="0" presId="urn:microsoft.com/office/officeart/2009/3/layout/HorizontalOrganizationChart#317"/>
    <dgm:cxn modelId="{3952F254-D81B-5D4A-B57B-64A8DFF5EF99}" type="presParOf" srcId="{7EDE2437-E7EA-664F-9185-1D5A12466F42}" destId="{0DC88020-AAEB-2144-BF79-CA7E96B4A053}" srcOrd="1" destOrd="0" presId="urn:microsoft.com/office/officeart/2009/3/layout/HorizontalOrganizationChart#317"/>
    <dgm:cxn modelId="{DCE3ACB9-07EC-D446-952D-C08A9FB051F8}" type="presParOf" srcId="{F8CA9D44-7224-F44B-9D31-9E375652EF4E}" destId="{25EA969F-F594-394A-9764-5E144BEFB8E8}" srcOrd="1" destOrd="0" presId="urn:microsoft.com/office/officeart/2009/3/layout/HorizontalOrganizationChart#317"/>
    <dgm:cxn modelId="{C7A4C82E-3B43-3247-98BC-9EBF719532E0}" type="presParOf" srcId="{F8CA9D44-7224-F44B-9D31-9E375652EF4E}" destId="{0661A907-84C3-D148-B725-D549598A46F7}" srcOrd="2" destOrd="0" presId="urn:microsoft.com/office/officeart/2009/3/layout/HorizontalOrganizationChart#317"/>
    <dgm:cxn modelId="{916E09CB-FDB2-8045-964D-B7E25E27C895}" type="presParOf" srcId="{12C2D119-4D38-E44F-AE0F-FCAAEF5FE8AA}" destId="{512A3A32-C3E0-9C47-B3E1-545501BBE3D4}" srcOrd="2" destOrd="0" presId="urn:microsoft.com/office/officeart/2009/3/layout/HorizontalOrganizationChart#31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8" loCatId="" qsTypeId="urn:microsoft.com/office/officeart/2005/8/quickstyle/simple1#346" qsCatId="simple" csTypeId="urn:microsoft.com/office/officeart/2005/8/colors/accent5_1#346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5837B64E-389E-F04C-B3BC-2AA4CFACA5C3}" type="presOf" srcId="{E4A5B9AB-0017-5646-83D5-63F6CD9BC4EA}" destId="{7A3AC913-235D-BC44-8EDD-584B120DB5A1}" srcOrd="0" destOrd="0" presId="urn:microsoft.com/office/officeart/2009/3/layout/HorizontalOrganizationChart#318"/>
    <dgm:cxn modelId="{2F7BE357-F30C-8947-9144-D48449656E2B}" type="presOf" srcId="{FC6B96BE-2271-F640-B5A2-185379EF9022}" destId="{D4134E22-FD04-084A-AB45-0EEB3961579D}" srcOrd="0" destOrd="0" presId="urn:microsoft.com/office/officeart/2009/3/layout/HorizontalOrganizationChart#318"/>
    <dgm:cxn modelId="{793D2F0A-A452-0449-BA8D-1348EA02C70A}" type="presOf" srcId="{E4A5B9AB-0017-5646-83D5-63F6CD9BC4EA}" destId="{5B7D00D1-B702-8F41-9EF2-D1689B801F25}" srcOrd="1" destOrd="0" presId="urn:microsoft.com/office/officeart/2009/3/layout/HorizontalOrganizationChart#318"/>
    <dgm:cxn modelId="{2A2F095A-A110-3E44-B9CC-D3453C6B95EC}" type="presOf" srcId="{625C94AA-5765-D647-B3BF-7D0AD5C96812}" destId="{725C1D94-CF1F-A546-83F3-E9FF7E802FCF}" srcOrd="1" destOrd="0" presId="urn:microsoft.com/office/officeart/2009/3/layout/HorizontalOrganizationChart#318"/>
    <dgm:cxn modelId="{20C12EBD-34B8-B74C-8D16-6629CA19AA79}" type="presOf" srcId="{7CB19D94-2062-D74E-AF67-688B7C1F44F1}" destId="{0DC88020-AAEB-2144-BF79-CA7E96B4A053}" srcOrd="1" destOrd="0" presId="urn:microsoft.com/office/officeart/2009/3/layout/HorizontalOrganizationChart#318"/>
    <dgm:cxn modelId="{67590CCF-3C1C-FA46-9648-237690B05524}" type="presOf" srcId="{625C94AA-5765-D647-B3BF-7D0AD5C96812}" destId="{2239757C-CC90-844B-9CB3-1B6E2A84E78C}" srcOrd="0" destOrd="0" presId="urn:microsoft.com/office/officeart/2009/3/layout/HorizontalOrganizationChart#318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41A19D2E-DE4C-1745-9AD9-70106B563F3C}" type="presOf" srcId="{C84108CA-1057-DA43-95F3-7CAF5FF654B0}" destId="{2288FD34-22BA-704C-AD92-31F9F855B517}" srcOrd="0" destOrd="0" presId="urn:microsoft.com/office/officeart/2009/3/layout/HorizontalOrganizationChart#318"/>
    <dgm:cxn modelId="{F7B3DB07-7EC7-104C-872F-E22F09892B9D}" type="presOf" srcId="{7CB19D94-2062-D74E-AF67-688B7C1F44F1}" destId="{29A705F1-7A3C-4D45-9103-C68CCC913302}" srcOrd="0" destOrd="0" presId="urn:microsoft.com/office/officeart/2009/3/layout/HorizontalOrganizationChart#318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736AC212-6B30-A446-B47E-6CDF3ECF7A5B}" type="presOf" srcId="{3C39BBC3-EE87-D24A-9D68-10B26F6A3674}" destId="{B3C0BB33-8CCA-3B44-856A-5BBCEF48D901}" srcOrd="0" destOrd="0" presId="urn:microsoft.com/office/officeart/2009/3/layout/HorizontalOrganizationChart#318"/>
    <dgm:cxn modelId="{AF30537A-03A1-CD4D-92D9-E19B70C0D852}" type="presOf" srcId="{37150384-A69A-824D-9EF6-5E1581086B4F}" destId="{D48BA3A0-BF8F-094C-821D-6096DECEFF3B}" srcOrd="0" destOrd="0" presId="urn:microsoft.com/office/officeart/2009/3/layout/HorizontalOrganizationChart#318"/>
    <dgm:cxn modelId="{9685E2AA-FE0B-524A-871E-ED12F89BCAEE}" type="presOf" srcId="{2EFDADD3-81A7-4948-903E-3A5A57AB1731}" destId="{5D62DB73-1A36-7A44-B45B-F3602AD44493}" srcOrd="0" destOrd="0" presId="urn:microsoft.com/office/officeart/2009/3/layout/HorizontalOrganizationChart#318"/>
    <dgm:cxn modelId="{B0FD97DD-06EA-9D45-A2D4-88D614B122C9}" type="presOf" srcId="{2EFDADD3-81A7-4948-903E-3A5A57AB1731}" destId="{13B5C166-D608-624E-8576-29DA1577ECC3}" srcOrd="1" destOrd="0" presId="urn:microsoft.com/office/officeart/2009/3/layout/HorizontalOrganizationChart#318"/>
    <dgm:cxn modelId="{BAB9AC01-91A8-E644-892C-ADE982C28C18}" type="presParOf" srcId="{2288FD34-22BA-704C-AD92-31F9F855B517}" destId="{12C2D119-4D38-E44F-AE0F-FCAAEF5FE8AA}" srcOrd="0" destOrd="0" presId="urn:microsoft.com/office/officeart/2009/3/layout/HorizontalOrganizationChart#318"/>
    <dgm:cxn modelId="{49939C16-B58B-7743-9049-B7C6EF08B307}" type="presParOf" srcId="{12C2D119-4D38-E44F-AE0F-FCAAEF5FE8AA}" destId="{1637FC9C-E5D6-074C-B5C0-79488E8E20C6}" srcOrd="0" destOrd="0" presId="urn:microsoft.com/office/officeart/2009/3/layout/HorizontalOrganizationChart#318"/>
    <dgm:cxn modelId="{898A5AA0-89B2-E946-9847-5C65107BA270}" type="presParOf" srcId="{1637FC9C-E5D6-074C-B5C0-79488E8E20C6}" destId="{5D62DB73-1A36-7A44-B45B-F3602AD44493}" srcOrd="0" destOrd="0" presId="urn:microsoft.com/office/officeart/2009/3/layout/HorizontalOrganizationChart#318"/>
    <dgm:cxn modelId="{B8DDB0CA-BE07-224A-9CE3-10E1255B4100}" type="presParOf" srcId="{1637FC9C-E5D6-074C-B5C0-79488E8E20C6}" destId="{13B5C166-D608-624E-8576-29DA1577ECC3}" srcOrd="1" destOrd="0" presId="urn:microsoft.com/office/officeart/2009/3/layout/HorizontalOrganizationChart#318"/>
    <dgm:cxn modelId="{9ED9110F-A4A0-C843-B82F-04D9CA70F9ED}" type="presParOf" srcId="{12C2D119-4D38-E44F-AE0F-FCAAEF5FE8AA}" destId="{80D34C5F-E3B6-6F4F-B62D-AE772698DC04}" srcOrd="1" destOrd="0" presId="urn:microsoft.com/office/officeart/2009/3/layout/HorizontalOrganizationChart#318"/>
    <dgm:cxn modelId="{7F1EF694-D22B-6640-8793-828916A2EE95}" type="presParOf" srcId="{80D34C5F-E3B6-6F4F-B62D-AE772698DC04}" destId="{D4134E22-FD04-084A-AB45-0EEB3961579D}" srcOrd="0" destOrd="0" presId="urn:microsoft.com/office/officeart/2009/3/layout/HorizontalOrganizationChart#318"/>
    <dgm:cxn modelId="{3F9B7072-6350-E54A-B7E2-D1D939C02CC9}" type="presParOf" srcId="{80D34C5F-E3B6-6F4F-B62D-AE772698DC04}" destId="{F50CB407-0434-5A43-A719-198B5BCB6363}" srcOrd="1" destOrd="0" presId="urn:microsoft.com/office/officeart/2009/3/layout/HorizontalOrganizationChart#318"/>
    <dgm:cxn modelId="{34F97DD5-E5A0-0747-BB94-0F293140ED78}" type="presParOf" srcId="{F50CB407-0434-5A43-A719-198B5BCB6363}" destId="{ED2F64A7-D5A8-524A-9901-00ADC4F2E216}" srcOrd="0" destOrd="0" presId="urn:microsoft.com/office/officeart/2009/3/layout/HorizontalOrganizationChart#318"/>
    <dgm:cxn modelId="{FAE91738-326C-A443-8FB5-F8F86036960E}" type="presParOf" srcId="{ED2F64A7-D5A8-524A-9901-00ADC4F2E216}" destId="{2239757C-CC90-844B-9CB3-1B6E2A84E78C}" srcOrd="0" destOrd="0" presId="urn:microsoft.com/office/officeart/2009/3/layout/HorizontalOrganizationChart#318"/>
    <dgm:cxn modelId="{44E90B4A-EFA4-874F-A087-2FCE9ABC488D}" type="presParOf" srcId="{ED2F64A7-D5A8-524A-9901-00ADC4F2E216}" destId="{725C1D94-CF1F-A546-83F3-E9FF7E802FCF}" srcOrd="1" destOrd="0" presId="urn:microsoft.com/office/officeart/2009/3/layout/HorizontalOrganizationChart#318"/>
    <dgm:cxn modelId="{956D1027-AFD9-8A40-89CD-5C1C33C01321}" type="presParOf" srcId="{F50CB407-0434-5A43-A719-198B5BCB6363}" destId="{8DEA5F89-F8CE-E747-B761-23AD1C2EDE82}" srcOrd="1" destOrd="0" presId="urn:microsoft.com/office/officeart/2009/3/layout/HorizontalOrganizationChart#318"/>
    <dgm:cxn modelId="{B5073FB5-3F6E-064A-934D-7E2AEF80F4AE}" type="presParOf" srcId="{F50CB407-0434-5A43-A719-198B5BCB6363}" destId="{93FB1B98-9032-8E48-BBBD-A0FAC0B580EF}" srcOrd="2" destOrd="0" presId="urn:microsoft.com/office/officeart/2009/3/layout/HorizontalOrganizationChart#318"/>
    <dgm:cxn modelId="{138FCA3C-7BC2-0B46-A1D9-BCE5335B892C}" type="presParOf" srcId="{80D34C5F-E3B6-6F4F-B62D-AE772698DC04}" destId="{D48BA3A0-BF8F-094C-821D-6096DECEFF3B}" srcOrd="2" destOrd="0" presId="urn:microsoft.com/office/officeart/2009/3/layout/HorizontalOrganizationChart#318"/>
    <dgm:cxn modelId="{D2DB8CCC-7654-7E49-AC6D-FD5B012D8E45}" type="presParOf" srcId="{80D34C5F-E3B6-6F4F-B62D-AE772698DC04}" destId="{ABF77456-6786-1A47-B05E-1EECEA7F6879}" srcOrd="3" destOrd="0" presId="urn:microsoft.com/office/officeart/2009/3/layout/HorizontalOrganizationChart#318"/>
    <dgm:cxn modelId="{0325C5D2-67DB-EA42-93C8-8A7E34AEE98E}" type="presParOf" srcId="{ABF77456-6786-1A47-B05E-1EECEA7F6879}" destId="{3D5ADFED-F8CC-4A42-8883-1EE9DE006263}" srcOrd="0" destOrd="0" presId="urn:microsoft.com/office/officeart/2009/3/layout/HorizontalOrganizationChart#318"/>
    <dgm:cxn modelId="{FE5DA61A-2F1C-8343-B651-69D18ADD073A}" type="presParOf" srcId="{3D5ADFED-F8CC-4A42-8883-1EE9DE006263}" destId="{7A3AC913-235D-BC44-8EDD-584B120DB5A1}" srcOrd="0" destOrd="0" presId="urn:microsoft.com/office/officeart/2009/3/layout/HorizontalOrganizationChart#318"/>
    <dgm:cxn modelId="{F733C0CE-5767-FB4B-B039-F6C1D1855B9C}" type="presParOf" srcId="{3D5ADFED-F8CC-4A42-8883-1EE9DE006263}" destId="{5B7D00D1-B702-8F41-9EF2-D1689B801F25}" srcOrd="1" destOrd="0" presId="urn:microsoft.com/office/officeart/2009/3/layout/HorizontalOrganizationChart#318"/>
    <dgm:cxn modelId="{2B0A2D62-6360-EF44-A530-4688352D1726}" type="presParOf" srcId="{ABF77456-6786-1A47-B05E-1EECEA7F6879}" destId="{99B2FF4F-9E59-2642-B019-67453A9710BB}" srcOrd="1" destOrd="0" presId="urn:microsoft.com/office/officeart/2009/3/layout/HorizontalOrganizationChart#318"/>
    <dgm:cxn modelId="{163D6FC7-5FCA-C349-931C-0CC312AAA920}" type="presParOf" srcId="{ABF77456-6786-1A47-B05E-1EECEA7F6879}" destId="{0F38424B-4980-3C46-843E-1C7B21EED639}" srcOrd="2" destOrd="0" presId="urn:microsoft.com/office/officeart/2009/3/layout/HorizontalOrganizationChart#318"/>
    <dgm:cxn modelId="{24588AC7-ABC2-4047-A1BA-AD76A4C137EE}" type="presParOf" srcId="{80D34C5F-E3B6-6F4F-B62D-AE772698DC04}" destId="{B3C0BB33-8CCA-3B44-856A-5BBCEF48D901}" srcOrd="4" destOrd="0" presId="urn:microsoft.com/office/officeart/2009/3/layout/HorizontalOrganizationChart#318"/>
    <dgm:cxn modelId="{F1A3014A-4C04-BC43-9B3A-C29292C7A26C}" type="presParOf" srcId="{80D34C5F-E3B6-6F4F-B62D-AE772698DC04}" destId="{F8CA9D44-7224-F44B-9D31-9E375652EF4E}" srcOrd="5" destOrd="0" presId="urn:microsoft.com/office/officeart/2009/3/layout/HorizontalOrganizationChart#318"/>
    <dgm:cxn modelId="{D80E0F84-3D83-9842-A448-59FCE181D78C}" type="presParOf" srcId="{F8CA9D44-7224-F44B-9D31-9E375652EF4E}" destId="{7EDE2437-E7EA-664F-9185-1D5A12466F42}" srcOrd="0" destOrd="0" presId="urn:microsoft.com/office/officeart/2009/3/layout/HorizontalOrganizationChart#318"/>
    <dgm:cxn modelId="{CB0A39F3-9BFE-BD4E-A46D-EF50FCD04D2D}" type="presParOf" srcId="{7EDE2437-E7EA-664F-9185-1D5A12466F42}" destId="{29A705F1-7A3C-4D45-9103-C68CCC913302}" srcOrd="0" destOrd="0" presId="urn:microsoft.com/office/officeart/2009/3/layout/HorizontalOrganizationChart#318"/>
    <dgm:cxn modelId="{B9975E58-0FCC-0444-BF2D-AB8F42EA5199}" type="presParOf" srcId="{7EDE2437-E7EA-664F-9185-1D5A12466F42}" destId="{0DC88020-AAEB-2144-BF79-CA7E96B4A053}" srcOrd="1" destOrd="0" presId="urn:microsoft.com/office/officeart/2009/3/layout/HorizontalOrganizationChart#318"/>
    <dgm:cxn modelId="{598CBD89-4355-E849-89F6-24A1CEB54E43}" type="presParOf" srcId="{F8CA9D44-7224-F44B-9D31-9E375652EF4E}" destId="{25EA969F-F594-394A-9764-5E144BEFB8E8}" srcOrd="1" destOrd="0" presId="urn:microsoft.com/office/officeart/2009/3/layout/HorizontalOrganizationChart#318"/>
    <dgm:cxn modelId="{9931CCE1-8C1A-3D4F-B259-90F887A77581}" type="presParOf" srcId="{F8CA9D44-7224-F44B-9D31-9E375652EF4E}" destId="{0661A907-84C3-D148-B725-D549598A46F7}" srcOrd="2" destOrd="0" presId="urn:microsoft.com/office/officeart/2009/3/layout/HorizontalOrganizationChart#318"/>
    <dgm:cxn modelId="{ABAD83C1-1960-684F-B524-6B05DDD98654}" type="presParOf" srcId="{12C2D119-4D38-E44F-AE0F-FCAAEF5FE8AA}" destId="{512A3A32-C3E0-9C47-B3E1-545501BBE3D4}" srcOrd="2" destOrd="0" presId="urn:microsoft.com/office/officeart/2009/3/layout/HorizontalOrganizationChart#31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9" loCatId="" qsTypeId="urn:microsoft.com/office/officeart/2005/8/quickstyle/simple1#347" qsCatId="simple" csTypeId="urn:microsoft.com/office/officeart/2005/8/colors/accent5_1#347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9E857191-2AAF-254F-91DE-92F0763FECFD}" type="presOf" srcId="{625C94AA-5765-D647-B3BF-7D0AD5C96812}" destId="{725C1D94-CF1F-A546-83F3-E9FF7E802FCF}" srcOrd="1" destOrd="0" presId="urn:microsoft.com/office/officeart/2009/3/layout/HorizontalOrganizationChart#319"/>
    <dgm:cxn modelId="{76269DD0-FA8E-564D-B54C-74A33409C856}" type="presOf" srcId="{3C39BBC3-EE87-D24A-9D68-10B26F6A3674}" destId="{B3C0BB33-8CCA-3B44-856A-5BBCEF48D901}" srcOrd="0" destOrd="0" presId="urn:microsoft.com/office/officeart/2009/3/layout/HorizontalOrganizationChart#319"/>
    <dgm:cxn modelId="{CD3236E0-DC07-5C4D-B9AE-5B6973C834F1}" type="presOf" srcId="{2EFDADD3-81A7-4948-903E-3A5A57AB1731}" destId="{13B5C166-D608-624E-8576-29DA1577ECC3}" srcOrd="1" destOrd="0" presId="urn:microsoft.com/office/officeart/2009/3/layout/HorizontalOrganizationChart#319"/>
    <dgm:cxn modelId="{D0F77569-1B59-584B-B5B2-63D1CFA7EBB2}" type="presOf" srcId="{625C94AA-5765-D647-B3BF-7D0AD5C96812}" destId="{2239757C-CC90-844B-9CB3-1B6E2A84E78C}" srcOrd="0" destOrd="0" presId="urn:microsoft.com/office/officeart/2009/3/layout/HorizontalOrganizationChart#319"/>
    <dgm:cxn modelId="{D515C70F-0FC2-E144-AB8D-4B04F26BDD47}" type="presOf" srcId="{C84108CA-1057-DA43-95F3-7CAF5FF654B0}" destId="{2288FD34-22BA-704C-AD92-31F9F855B517}" srcOrd="0" destOrd="0" presId="urn:microsoft.com/office/officeart/2009/3/layout/HorizontalOrganizationChart#319"/>
    <dgm:cxn modelId="{CFD4430F-21AF-E845-9482-111682AEA69B}" type="presOf" srcId="{2EFDADD3-81A7-4948-903E-3A5A57AB1731}" destId="{5D62DB73-1A36-7A44-B45B-F3602AD44493}" srcOrd="0" destOrd="0" presId="urn:microsoft.com/office/officeart/2009/3/layout/HorizontalOrganizationChart#319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74D21B51-AA0D-284B-A879-748C0853A220}" type="presOf" srcId="{E4A5B9AB-0017-5646-83D5-63F6CD9BC4EA}" destId="{5B7D00D1-B702-8F41-9EF2-D1689B801F25}" srcOrd="1" destOrd="0" presId="urn:microsoft.com/office/officeart/2009/3/layout/HorizontalOrganizationChart#319"/>
    <dgm:cxn modelId="{988F7E6A-D8C6-B747-8069-35EF3DB810B1}" type="presOf" srcId="{FC6B96BE-2271-F640-B5A2-185379EF9022}" destId="{D4134E22-FD04-084A-AB45-0EEB3961579D}" srcOrd="0" destOrd="0" presId="urn:microsoft.com/office/officeart/2009/3/layout/HorizontalOrganizationChart#319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4C4F8019-CA31-D846-82EA-203195F0386E}" type="presOf" srcId="{E4A5B9AB-0017-5646-83D5-63F6CD9BC4EA}" destId="{7A3AC913-235D-BC44-8EDD-584B120DB5A1}" srcOrd="0" destOrd="0" presId="urn:microsoft.com/office/officeart/2009/3/layout/HorizontalOrganizationChart#319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53DECE0C-5023-4846-97E8-131B14D242C3}" type="presOf" srcId="{7CB19D94-2062-D74E-AF67-688B7C1F44F1}" destId="{0DC88020-AAEB-2144-BF79-CA7E96B4A053}" srcOrd="1" destOrd="0" presId="urn:microsoft.com/office/officeart/2009/3/layout/HorizontalOrganizationChart#319"/>
    <dgm:cxn modelId="{FD50DE51-7FFA-A449-AF36-4EF16FB30794}" type="presOf" srcId="{7CB19D94-2062-D74E-AF67-688B7C1F44F1}" destId="{29A705F1-7A3C-4D45-9103-C68CCC913302}" srcOrd="0" destOrd="0" presId="urn:microsoft.com/office/officeart/2009/3/layout/HorizontalOrganizationChart#319"/>
    <dgm:cxn modelId="{C033C2D6-52BD-2142-860E-58D30BC859D5}" type="presOf" srcId="{37150384-A69A-824D-9EF6-5E1581086B4F}" destId="{D48BA3A0-BF8F-094C-821D-6096DECEFF3B}" srcOrd="0" destOrd="0" presId="urn:microsoft.com/office/officeart/2009/3/layout/HorizontalOrganizationChart#319"/>
    <dgm:cxn modelId="{3100467E-7979-2B46-9785-408E977318C9}" type="presParOf" srcId="{2288FD34-22BA-704C-AD92-31F9F855B517}" destId="{12C2D119-4D38-E44F-AE0F-FCAAEF5FE8AA}" srcOrd="0" destOrd="0" presId="urn:microsoft.com/office/officeart/2009/3/layout/HorizontalOrganizationChart#319"/>
    <dgm:cxn modelId="{FD618952-EA9C-0246-AC1E-4489B79C8E8D}" type="presParOf" srcId="{12C2D119-4D38-E44F-AE0F-FCAAEF5FE8AA}" destId="{1637FC9C-E5D6-074C-B5C0-79488E8E20C6}" srcOrd="0" destOrd="0" presId="urn:microsoft.com/office/officeart/2009/3/layout/HorizontalOrganizationChart#319"/>
    <dgm:cxn modelId="{CF2AC082-778B-5849-90DD-C2803EDED006}" type="presParOf" srcId="{1637FC9C-E5D6-074C-B5C0-79488E8E20C6}" destId="{5D62DB73-1A36-7A44-B45B-F3602AD44493}" srcOrd="0" destOrd="0" presId="urn:microsoft.com/office/officeart/2009/3/layout/HorizontalOrganizationChart#319"/>
    <dgm:cxn modelId="{02B5762C-6116-9643-A85F-B196FB9B9911}" type="presParOf" srcId="{1637FC9C-E5D6-074C-B5C0-79488E8E20C6}" destId="{13B5C166-D608-624E-8576-29DA1577ECC3}" srcOrd="1" destOrd="0" presId="urn:microsoft.com/office/officeart/2009/3/layout/HorizontalOrganizationChart#319"/>
    <dgm:cxn modelId="{49B1CAF5-5464-0141-9469-91B3F230FCCC}" type="presParOf" srcId="{12C2D119-4D38-E44F-AE0F-FCAAEF5FE8AA}" destId="{80D34C5F-E3B6-6F4F-B62D-AE772698DC04}" srcOrd="1" destOrd="0" presId="urn:microsoft.com/office/officeart/2009/3/layout/HorizontalOrganizationChart#319"/>
    <dgm:cxn modelId="{12EB6F8E-F1BB-7D47-A720-1F72322EDE8A}" type="presParOf" srcId="{80D34C5F-E3B6-6F4F-B62D-AE772698DC04}" destId="{D4134E22-FD04-084A-AB45-0EEB3961579D}" srcOrd="0" destOrd="0" presId="urn:microsoft.com/office/officeart/2009/3/layout/HorizontalOrganizationChart#319"/>
    <dgm:cxn modelId="{778CEFC7-B4DD-E547-B877-0DC8FF9E26CB}" type="presParOf" srcId="{80D34C5F-E3B6-6F4F-B62D-AE772698DC04}" destId="{F50CB407-0434-5A43-A719-198B5BCB6363}" srcOrd="1" destOrd="0" presId="urn:microsoft.com/office/officeart/2009/3/layout/HorizontalOrganizationChart#319"/>
    <dgm:cxn modelId="{091EAE9F-8366-1540-A2EE-E35F58C0FBD0}" type="presParOf" srcId="{F50CB407-0434-5A43-A719-198B5BCB6363}" destId="{ED2F64A7-D5A8-524A-9901-00ADC4F2E216}" srcOrd="0" destOrd="0" presId="urn:microsoft.com/office/officeart/2009/3/layout/HorizontalOrganizationChart#319"/>
    <dgm:cxn modelId="{C0CB8757-BDBF-B443-B3F2-A0601D93D130}" type="presParOf" srcId="{ED2F64A7-D5A8-524A-9901-00ADC4F2E216}" destId="{2239757C-CC90-844B-9CB3-1B6E2A84E78C}" srcOrd="0" destOrd="0" presId="urn:microsoft.com/office/officeart/2009/3/layout/HorizontalOrganizationChart#319"/>
    <dgm:cxn modelId="{02AD5CFA-2200-D64C-B73A-EB9A07FCAB34}" type="presParOf" srcId="{ED2F64A7-D5A8-524A-9901-00ADC4F2E216}" destId="{725C1D94-CF1F-A546-83F3-E9FF7E802FCF}" srcOrd="1" destOrd="0" presId="urn:microsoft.com/office/officeart/2009/3/layout/HorizontalOrganizationChart#319"/>
    <dgm:cxn modelId="{CE4814AC-AC0D-DA4A-BABB-46A8A8F2DC72}" type="presParOf" srcId="{F50CB407-0434-5A43-A719-198B5BCB6363}" destId="{8DEA5F89-F8CE-E747-B761-23AD1C2EDE82}" srcOrd="1" destOrd="0" presId="urn:microsoft.com/office/officeart/2009/3/layout/HorizontalOrganizationChart#319"/>
    <dgm:cxn modelId="{EE6ECF6C-1D67-A94B-BAB8-BD72804B6C0B}" type="presParOf" srcId="{F50CB407-0434-5A43-A719-198B5BCB6363}" destId="{93FB1B98-9032-8E48-BBBD-A0FAC0B580EF}" srcOrd="2" destOrd="0" presId="urn:microsoft.com/office/officeart/2009/3/layout/HorizontalOrganizationChart#319"/>
    <dgm:cxn modelId="{C48C1735-92DC-634E-851A-C9CA5A8CEB4C}" type="presParOf" srcId="{80D34C5F-E3B6-6F4F-B62D-AE772698DC04}" destId="{D48BA3A0-BF8F-094C-821D-6096DECEFF3B}" srcOrd="2" destOrd="0" presId="urn:microsoft.com/office/officeart/2009/3/layout/HorizontalOrganizationChart#319"/>
    <dgm:cxn modelId="{92CD0074-66EA-964A-89B0-07FC362049FD}" type="presParOf" srcId="{80D34C5F-E3B6-6F4F-B62D-AE772698DC04}" destId="{ABF77456-6786-1A47-B05E-1EECEA7F6879}" srcOrd="3" destOrd="0" presId="urn:microsoft.com/office/officeart/2009/3/layout/HorizontalOrganizationChart#319"/>
    <dgm:cxn modelId="{489FBD53-5678-8140-9A26-3E2B76BC2AAB}" type="presParOf" srcId="{ABF77456-6786-1A47-B05E-1EECEA7F6879}" destId="{3D5ADFED-F8CC-4A42-8883-1EE9DE006263}" srcOrd="0" destOrd="0" presId="urn:microsoft.com/office/officeart/2009/3/layout/HorizontalOrganizationChart#319"/>
    <dgm:cxn modelId="{142A439B-1ECC-E34F-BBB3-C5959416B93F}" type="presParOf" srcId="{3D5ADFED-F8CC-4A42-8883-1EE9DE006263}" destId="{7A3AC913-235D-BC44-8EDD-584B120DB5A1}" srcOrd="0" destOrd="0" presId="urn:microsoft.com/office/officeart/2009/3/layout/HorizontalOrganizationChart#319"/>
    <dgm:cxn modelId="{4F049AE2-3DBE-BF40-B586-DEC2D0C145AE}" type="presParOf" srcId="{3D5ADFED-F8CC-4A42-8883-1EE9DE006263}" destId="{5B7D00D1-B702-8F41-9EF2-D1689B801F25}" srcOrd="1" destOrd="0" presId="urn:microsoft.com/office/officeart/2009/3/layout/HorizontalOrganizationChart#319"/>
    <dgm:cxn modelId="{E07FFE4E-7A11-0544-B133-254F54D383EB}" type="presParOf" srcId="{ABF77456-6786-1A47-B05E-1EECEA7F6879}" destId="{99B2FF4F-9E59-2642-B019-67453A9710BB}" srcOrd="1" destOrd="0" presId="urn:microsoft.com/office/officeart/2009/3/layout/HorizontalOrganizationChart#319"/>
    <dgm:cxn modelId="{60ECB838-7E4D-494E-8887-DCE4B6A1EC45}" type="presParOf" srcId="{ABF77456-6786-1A47-B05E-1EECEA7F6879}" destId="{0F38424B-4980-3C46-843E-1C7B21EED639}" srcOrd="2" destOrd="0" presId="urn:microsoft.com/office/officeart/2009/3/layout/HorizontalOrganizationChart#319"/>
    <dgm:cxn modelId="{8F0515AA-666D-B648-80FD-C5BFF8A40957}" type="presParOf" srcId="{80D34C5F-E3B6-6F4F-B62D-AE772698DC04}" destId="{B3C0BB33-8CCA-3B44-856A-5BBCEF48D901}" srcOrd="4" destOrd="0" presId="urn:microsoft.com/office/officeart/2009/3/layout/HorizontalOrganizationChart#319"/>
    <dgm:cxn modelId="{D5B483A4-8344-854C-8A2F-EB7E0A742013}" type="presParOf" srcId="{80D34C5F-E3B6-6F4F-B62D-AE772698DC04}" destId="{F8CA9D44-7224-F44B-9D31-9E375652EF4E}" srcOrd="5" destOrd="0" presId="urn:microsoft.com/office/officeart/2009/3/layout/HorizontalOrganizationChart#319"/>
    <dgm:cxn modelId="{B0ECD353-8054-B54E-9AF6-7100EAA0C02F}" type="presParOf" srcId="{F8CA9D44-7224-F44B-9D31-9E375652EF4E}" destId="{7EDE2437-E7EA-664F-9185-1D5A12466F42}" srcOrd="0" destOrd="0" presId="urn:microsoft.com/office/officeart/2009/3/layout/HorizontalOrganizationChart#319"/>
    <dgm:cxn modelId="{1B5A372E-7359-B245-A3A8-8445532F16B0}" type="presParOf" srcId="{7EDE2437-E7EA-664F-9185-1D5A12466F42}" destId="{29A705F1-7A3C-4D45-9103-C68CCC913302}" srcOrd="0" destOrd="0" presId="urn:microsoft.com/office/officeart/2009/3/layout/HorizontalOrganizationChart#319"/>
    <dgm:cxn modelId="{89FAA033-53B9-7441-9D8B-03ADB0F9F81A}" type="presParOf" srcId="{7EDE2437-E7EA-664F-9185-1D5A12466F42}" destId="{0DC88020-AAEB-2144-BF79-CA7E96B4A053}" srcOrd="1" destOrd="0" presId="urn:microsoft.com/office/officeart/2009/3/layout/HorizontalOrganizationChart#319"/>
    <dgm:cxn modelId="{EDC19BB6-8498-1843-9A9D-E33C6F7B7551}" type="presParOf" srcId="{F8CA9D44-7224-F44B-9D31-9E375652EF4E}" destId="{25EA969F-F594-394A-9764-5E144BEFB8E8}" srcOrd="1" destOrd="0" presId="urn:microsoft.com/office/officeart/2009/3/layout/HorizontalOrganizationChart#319"/>
    <dgm:cxn modelId="{EB16E24D-3F88-3C48-976E-1378EB69C4F8}" type="presParOf" srcId="{F8CA9D44-7224-F44B-9D31-9E375652EF4E}" destId="{0661A907-84C3-D148-B725-D549598A46F7}" srcOrd="2" destOrd="0" presId="urn:microsoft.com/office/officeart/2009/3/layout/HorizontalOrganizationChart#319"/>
    <dgm:cxn modelId="{CCAA1085-C5CF-7545-8A91-5C0DE0BA288C}" type="presParOf" srcId="{12C2D119-4D38-E44F-AE0F-FCAAEF5FE8AA}" destId="{512A3A32-C3E0-9C47-B3E1-545501BBE3D4}" srcOrd="2" destOrd="0" presId="urn:microsoft.com/office/officeart/2009/3/layout/HorizontalOrganizationChart#31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0" loCatId="" qsTypeId="urn:microsoft.com/office/officeart/2005/8/quickstyle/simple1#348" qsCatId="simple" csTypeId="urn:microsoft.com/office/officeart/2005/8/colors/accent5_1#348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18590A9E-1098-C048-96B8-C7BC1488257D}" type="presOf" srcId="{E4A5B9AB-0017-5646-83D5-63F6CD9BC4EA}" destId="{7A3AC913-235D-BC44-8EDD-584B120DB5A1}" srcOrd="0" destOrd="0" presId="urn:microsoft.com/office/officeart/2009/3/layout/HorizontalOrganizationChart#320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67C0147-3A2B-3E42-BE4D-6EF35682C02A}" type="presOf" srcId="{E4A5B9AB-0017-5646-83D5-63F6CD9BC4EA}" destId="{5B7D00D1-B702-8F41-9EF2-D1689B801F25}" srcOrd="1" destOrd="0" presId="urn:microsoft.com/office/officeart/2009/3/layout/HorizontalOrganizationChart#320"/>
    <dgm:cxn modelId="{613F50D8-9DA9-0543-BB67-748E5EA76108}" type="presOf" srcId="{7CB19D94-2062-D74E-AF67-688B7C1F44F1}" destId="{0DC88020-AAEB-2144-BF79-CA7E96B4A053}" srcOrd="1" destOrd="0" presId="urn:microsoft.com/office/officeart/2009/3/layout/HorizontalOrganizationChart#320"/>
    <dgm:cxn modelId="{56E9291B-8E3B-694E-88A3-011554E8F611}" type="presOf" srcId="{3C39BBC3-EE87-D24A-9D68-10B26F6A3674}" destId="{B3C0BB33-8CCA-3B44-856A-5BBCEF48D901}" srcOrd="0" destOrd="0" presId="urn:microsoft.com/office/officeart/2009/3/layout/HorizontalOrganizationChart#320"/>
    <dgm:cxn modelId="{53F15464-7B08-E74C-A5D4-B319D52301C5}" type="presOf" srcId="{7CB19D94-2062-D74E-AF67-688B7C1F44F1}" destId="{29A705F1-7A3C-4D45-9103-C68CCC913302}" srcOrd="0" destOrd="0" presId="urn:microsoft.com/office/officeart/2009/3/layout/HorizontalOrganizationChart#320"/>
    <dgm:cxn modelId="{9C942E4E-18D3-1441-BA6F-11A3E8459946}" type="presOf" srcId="{625C94AA-5765-D647-B3BF-7D0AD5C96812}" destId="{2239757C-CC90-844B-9CB3-1B6E2A84E78C}" srcOrd="0" destOrd="0" presId="urn:microsoft.com/office/officeart/2009/3/layout/HorizontalOrganizationChart#320"/>
    <dgm:cxn modelId="{E79357F8-3615-544C-B548-0C62A75A7550}" type="presOf" srcId="{2EFDADD3-81A7-4948-903E-3A5A57AB1731}" destId="{5D62DB73-1A36-7A44-B45B-F3602AD44493}" srcOrd="0" destOrd="0" presId="urn:microsoft.com/office/officeart/2009/3/layout/HorizontalOrganizationChart#320"/>
    <dgm:cxn modelId="{46C520F2-8841-1244-8828-6CBC951D4E72}" type="presOf" srcId="{C84108CA-1057-DA43-95F3-7CAF5FF654B0}" destId="{2288FD34-22BA-704C-AD92-31F9F855B517}" srcOrd="0" destOrd="0" presId="urn:microsoft.com/office/officeart/2009/3/layout/HorizontalOrganizationChart#320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51C5C8B-0B09-1D45-974C-0E33A99FBA7D}" type="presOf" srcId="{FC6B96BE-2271-F640-B5A2-185379EF9022}" destId="{D4134E22-FD04-084A-AB45-0EEB3961579D}" srcOrd="0" destOrd="0" presId="urn:microsoft.com/office/officeart/2009/3/layout/HorizontalOrganizationChart#320"/>
    <dgm:cxn modelId="{561287E7-9524-9E4D-9CE9-4368B92BF543}" type="presOf" srcId="{2EFDADD3-81A7-4948-903E-3A5A57AB1731}" destId="{13B5C166-D608-624E-8576-29DA1577ECC3}" srcOrd="1" destOrd="0" presId="urn:microsoft.com/office/officeart/2009/3/layout/HorizontalOrganizationChart#320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2B4D286E-DA0A-C84F-A28E-8276E12B97E2}" type="presOf" srcId="{37150384-A69A-824D-9EF6-5E1581086B4F}" destId="{D48BA3A0-BF8F-094C-821D-6096DECEFF3B}" srcOrd="0" destOrd="0" presId="urn:microsoft.com/office/officeart/2009/3/layout/HorizontalOrganizationChart#320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93BCF303-EBD8-2240-9F89-F5D0F35AD60C}" type="presOf" srcId="{625C94AA-5765-D647-B3BF-7D0AD5C96812}" destId="{725C1D94-CF1F-A546-83F3-E9FF7E802FCF}" srcOrd="1" destOrd="0" presId="urn:microsoft.com/office/officeart/2009/3/layout/HorizontalOrganizationChart#320"/>
    <dgm:cxn modelId="{8F834886-A059-2A47-B200-3445178C2304}" type="presParOf" srcId="{2288FD34-22BA-704C-AD92-31F9F855B517}" destId="{12C2D119-4D38-E44F-AE0F-FCAAEF5FE8AA}" srcOrd="0" destOrd="0" presId="urn:microsoft.com/office/officeart/2009/3/layout/HorizontalOrganizationChart#320"/>
    <dgm:cxn modelId="{9F11E295-9D62-3245-8CC2-E2234D47AB56}" type="presParOf" srcId="{12C2D119-4D38-E44F-AE0F-FCAAEF5FE8AA}" destId="{1637FC9C-E5D6-074C-B5C0-79488E8E20C6}" srcOrd="0" destOrd="0" presId="urn:microsoft.com/office/officeart/2009/3/layout/HorizontalOrganizationChart#320"/>
    <dgm:cxn modelId="{FAAF9DF7-D794-5748-8FAA-CD32E67673E5}" type="presParOf" srcId="{1637FC9C-E5D6-074C-B5C0-79488E8E20C6}" destId="{5D62DB73-1A36-7A44-B45B-F3602AD44493}" srcOrd="0" destOrd="0" presId="urn:microsoft.com/office/officeart/2009/3/layout/HorizontalOrganizationChart#320"/>
    <dgm:cxn modelId="{609E5E1E-45FA-7E4F-9878-B380EB9AFD0D}" type="presParOf" srcId="{1637FC9C-E5D6-074C-B5C0-79488E8E20C6}" destId="{13B5C166-D608-624E-8576-29DA1577ECC3}" srcOrd="1" destOrd="0" presId="urn:microsoft.com/office/officeart/2009/3/layout/HorizontalOrganizationChart#320"/>
    <dgm:cxn modelId="{96BABB34-D2C6-0149-8D18-67170834A690}" type="presParOf" srcId="{12C2D119-4D38-E44F-AE0F-FCAAEF5FE8AA}" destId="{80D34C5F-E3B6-6F4F-B62D-AE772698DC04}" srcOrd="1" destOrd="0" presId="urn:microsoft.com/office/officeart/2009/3/layout/HorizontalOrganizationChart#320"/>
    <dgm:cxn modelId="{99849633-6466-F048-A079-DF43FC273F05}" type="presParOf" srcId="{80D34C5F-E3B6-6F4F-B62D-AE772698DC04}" destId="{D4134E22-FD04-084A-AB45-0EEB3961579D}" srcOrd="0" destOrd="0" presId="urn:microsoft.com/office/officeart/2009/3/layout/HorizontalOrganizationChart#320"/>
    <dgm:cxn modelId="{F563C245-BAFF-A745-B88F-6F4702D82B9C}" type="presParOf" srcId="{80D34C5F-E3B6-6F4F-B62D-AE772698DC04}" destId="{F50CB407-0434-5A43-A719-198B5BCB6363}" srcOrd="1" destOrd="0" presId="urn:microsoft.com/office/officeart/2009/3/layout/HorizontalOrganizationChart#320"/>
    <dgm:cxn modelId="{68D56524-C329-E54A-962B-142176784383}" type="presParOf" srcId="{F50CB407-0434-5A43-A719-198B5BCB6363}" destId="{ED2F64A7-D5A8-524A-9901-00ADC4F2E216}" srcOrd="0" destOrd="0" presId="urn:microsoft.com/office/officeart/2009/3/layout/HorizontalOrganizationChart#320"/>
    <dgm:cxn modelId="{DE8C7518-1799-2F40-8A20-EF5BCFF65365}" type="presParOf" srcId="{ED2F64A7-D5A8-524A-9901-00ADC4F2E216}" destId="{2239757C-CC90-844B-9CB3-1B6E2A84E78C}" srcOrd="0" destOrd="0" presId="urn:microsoft.com/office/officeart/2009/3/layout/HorizontalOrganizationChart#320"/>
    <dgm:cxn modelId="{A3CAAC15-3167-C449-AFF0-5A43039FBBBC}" type="presParOf" srcId="{ED2F64A7-D5A8-524A-9901-00ADC4F2E216}" destId="{725C1D94-CF1F-A546-83F3-E9FF7E802FCF}" srcOrd="1" destOrd="0" presId="urn:microsoft.com/office/officeart/2009/3/layout/HorizontalOrganizationChart#320"/>
    <dgm:cxn modelId="{EB4993B8-850A-6E4A-A1FE-D3F7F14B96C3}" type="presParOf" srcId="{F50CB407-0434-5A43-A719-198B5BCB6363}" destId="{8DEA5F89-F8CE-E747-B761-23AD1C2EDE82}" srcOrd="1" destOrd="0" presId="urn:microsoft.com/office/officeart/2009/3/layout/HorizontalOrganizationChart#320"/>
    <dgm:cxn modelId="{D9982A37-88A5-2D48-B288-B3E8D52022FE}" type="presParOf" srcId="{F50CB407-0434-5A43-A719-198B5BCB6363}" destId="{93FB1B98-9032-8E48-BBBD-A0FAC0B580EF}" srcOrd="2" destOrd="0" presId="urn:microsoft.com/office/officeart/2009/3/layout/HorizontalOrganizationChart#320"/>
    <dgm:cxn modelId="{63CAC882-B3E7-E84D-8989-11DAA5CC8BF1}" type="presParOf" srcId="{80D34C5F-E3B6-6F4F-B62D-AE772698DC04}" destId="{D48BA3A0-BF8F-094C-821D-6096DECEFF3B}" srcOrd="2" destOrd="0" presId="urn:microsoft.com/office/officeart/2009/3/layout/HorizontalOrganizationChart#320"/>
    <dgm:cxn modelId="{45A8744D-4644-0D47-BBCC-9982B6FC0787}" type="presParOf" srcId="{80D34C5F-E3B6-6F4F-B62D-AE772698DC04}" destId="{ABF77456-6786-1A47-B05E-1EECEA7F6879}" srcOrd="3" destOrd="0" presId="urn:microsoft.com/office/officeart/2009/3/layout/HorizontalOrganizationChart#320"/>
    <dgm:cxn modelId="{7527B67C-5429-9349-8D38-68FDCBFC2F5D}" type="presParOf" srcId="{ABF77456-6786-1A47-B05E-1EECEA7F6879}" destId="{3D5ADFED-F8CC-4A42-8883-1EE9DE006263}" srcOrd="0" destOrd="0" presId="urn:microsoft.com/office/officeart/2009/3/layout/HorizontalOrganizationChart#320"/>
    <dgm:cxn modelId="{A4F84658-CF86-A74E-9A14-5652929907A0}" type="presParOf" srcId="{3D5ADFED-F8CC-4A42-8883-1EE9DE006263}" destId="{7A3AC913-235D-BC44-8EDD-584B120DB5A1}" srcOrd="0" destOrd="0" presId="urn:microsoft.com/office/officeart/2009/3/layout/HorizontalOrganizationChart#320"/>
    <dgm:cxn modelId="{6F3CFA53-68E4-5449-9ADF-DC65436BC3EC}" type="presParOf" srcId="{3D5ADFED-F8CC-4A42-8883-1EE9DE006263}" destId="{5B7D00D1-B702-8F41-9EF2-D1689B801F25}" srcOrd="1" destOrd="0" presId="urn:microsoft.com/office/officeart/2009/3/layout/HorizontalOrganizationChart#320"/>
    <dgm:cxn modelId="{FE424757-9377-8D45-9A32-EEE679B7F107}" type="presParOf" srcId="{ABF77456-6786-1A47-B05E-1EECEA7F6879}" destId="{99B2FF4F-9E59-2642-B019-67453A9710BB}" srcOrd="1" destOrd="0" presId="urn:microsoft.com/office/officeart/2009/3/layout/HorizontalOrganizationChart#320"/>
    <dgm:cxn modelId="{045C0DE4-5C5C-E644-A502-3028F2AE36AF}" type="presParOf" srcId="{ABF77456-6786-1A47-B05E-1EECEA7F6879}" destId="{0F38424B-4980-3C46-843E-1C7B21EED639}" srcOrd="2" destOrd="0" presId="urn:microsoft.com/office/officeart/2009/3/layout/HorizontalOrganizationChart#320"/>
    <dgm:cxn modelId="{34012B7F-926B-A044-898E-9616839F8D46}" type="presParOf" srcId="{80D34C5F-E3B6-6F4F-B62D-AE772698DC04}" destId="{B3C0BB33-8CCA-3B44-856A-5BBCEF48D901}" srcOrd="4" destOrd="0" presId="urn:microsoft.com/office/officeart/2009/3/layout/HorizontalOrganizationChart#320"/>
    <dgm:cxn modelId="{388E25B4-479B-3F43-BB12-1049E66870C6}" type="presParOf" srcId="{80D34C5F-E3B6-6F4F-B62D-AE772698DC04}" destId="{F8CA9D44-7224-F44B-9D31-9E375652EF4E}" srcOrd="5" destOrd="0" presId="urn:microsoft.com/office/officeart/2009/3/layout/HorizontalOrganizationChart#320"/>
    <dgm:cxn modelId="{532B331F-FD4A-8C4C-8B89-AF017FEB2D42}" type="presParOf" srcId="{F8CA9D44-7224-F44B-9D31-9E375652EF4E}" destId="{7EDE2437-E7EA-664F-9185-1D5A12466F42}" srcOrd="0" destOrd="0" presId="urn:microsoft.com/office/officeart/2009/3/layout/HorizontalOrganizationChart#320"/>
    <dgm:cxn modelId="{7DADC8D8-0E2E-8D44-AEB4-67A207FAAE35}" type="presParOf" srcId="{7EDE2437-E7EA-664F-9185-1D5A12466F42}" destId="{29A705F1-7A3C-4D45-9103-C68CCC913302}" srcOrd="0" destOrd="0" presId="urn:microsoft.com/office/officeart/2009/3/layout/HorizontalOrganizationChart#320"/>
    <dgm:cxn modelId="{1319270C-F638-E74B-839E-602E47027888}" type="presParOf" srcId="{7EDE2437-E7EA-664F-9185-1D5A12466F42}" destId="{0DC88020-AAEB-2144-BF79-CA7E96B4A053}" srcOrd="1" destOrd="0" presId="urn:microsoft.com/office/officeart/2009/3/layout/HorizontalOrganizationChart#320"/>
    <dgm:cxn modelId="{D9AE802B-D5D0-B04B-99EF-7A70EBFD638D}" type="presParOf" srcId="{F8CA9D44-7224-F44B-9D31-9E375652EF4E}" destId="{25EA969F-F594-394A-9764-5E144BEFB8E8}" srcOrd="1" destOrd="0" presId="urn:microsoft.com/office/officeart/2009/3/layout/HorizontalOrganizationChart#320"/>
    <dgm:cxn modelId="{3E1923AB-BB33-3B49-ABF6-B90CA37CBA1C}" type="presParOf" srcId="{F8CA9D44-7224-F44B-9D31-9E375652EF4E}" destId="{0661A907-84C3-D148-B725-D549598A46F7}" srcOrd="2" destOrd="0" presId="urn:microsoft.com/office/officeart/2009/3/layout/HorizontalOrganizationChart#320"/>
    <dgm:cxn modelId="{972E309E-07E8-0549-B018-C061ED1C8B8A}" type="presParOf" srcId="{12C2D119-4D38-E44F-AE0F-FCAAEF5FE8AA}" destId="{512A3A32-C3E0-9C47-B3E1-545501BBE3D4}" srcOrd="2" destOrd="0" presId="urn:microsoft.com/office/officeart/2009/3/layout/HorizontalOrganizationChart#32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1" loCatId="" qsTypeId="urn:microsoft.com/office/officeart/2005/8/quickstyle/simple1#349" qsCatId="simple" csTypeId="urn:microsoft.com/office/officeart/2005/8/colors/accent5_1#349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C72790B0-8110-CD4A-B352-9445F7B20D06}" type="presOf" srcId="{E4A5B9AB-0017-5646-83D5-63F6CD9BC4EA}" destId="{7A3AC913-235D-BC44-8EDD-584B120DB5A1}" srcOrd="0" destOrd="0" presId="urn:microsoft.com/office/officeart/2009/3/layout/HorizontalOrganizationChart#321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61821602-7CD0-164C-87B2-3F01C4F62E1A}" type="presOf" srcId="{2EFDADD3-81A7-4948-903E-3A5A57AB1731}" destId="{13B5C166-D608-624E-8576-29DA1577ECC3}" srcOrd="1" destOrd="0" presId="urn:microsoft.com/office/officeart/2009/3/layout/HorizontalOrganizationChart#321"/>
    <dgm:cxn modelId="{84EAABD0-CD3C-4E4B-802C-1DF0B1B599CB}" type="presOf" srcId="{FC6B96BE-2271-F640-B5A2-185379EF9022}" destId="{D4134E22-FD04-084A-AB45-0EEB3961579D}" srcOrd="0" destOrd="0" presId="urn:microsoft.com/office/officeart/2009/3/layout/HorizontalOrganizationChart#321"/>
    <dgm:cxn modelId="{616E111E-C265-904C-98D8-13D1D4A35DD5}" type="presOf" srcId="{2EFDADD3-81A7-4948-903E-3A5A57AB1731}" destId="{5D62DB73-1A36-7A44-B45B-F3602AD44493}" srcOrd="0" destOrd="0" presId="urn:microsoft.com/office/officeart/2009/3/layout/HorizontalOrganizationChart#321"/>
    <dgm:cxn modelId="{703FF79D-A500-AA4D-9CCD-6278B19897F2}" type="presOf" srcId="{37150384-A69A-824D-9EF6-5E1581086B4F}" destId="{D48BA3A0-BF8F-094C-821D-6096DECEFF3B}" srcOrd="0" destOrd="0" presId="urn:microsoft.com/office/officeart/2009/3/layout/HorizontalOrganizationChart#321"/>
    <dgm:cxn modelId="{F401EB69-0F79-D149-A658-550DEF4EAF60}" type="presOf" srcId="{E4A5B9AB-0017-5646-83D5-63F6CD9BC4EA}" destId="{5B7D00D1-B702-8F41-9EF2-D1689B801F25}" srcOrd="1" destOrd="0" presId="urn:microsoft.com/office/officeart/2009/3/layout/HorizontalOrganizationChart#321"/>
    <dgm:cxn modelId="{CE2390B4-3396-094D-8D02-8AA4DEB4BDF0}" type="presOf" srcId="{C84108CA-1057-DA43-95F3-7CAF5FF654B0}" destId="{2288FD34-22BA-704C-AD92-31F9F855B517}" srcOrd="0" destOrd="0" presId="urn:microsoft.com/office/officeart/2009/3/layout/HorizontalOrganizationChart#321"/>
    <dgm:cxn modelId="{F9FCD63B-A08E-A840-9CE7-FB09D5230139}" type="presOf" srcId="{3C39BBC3-EE87-D24A-9D68-10B26F6A3674}" destId="{B3C0BB33-8CCA-3B44-856A-5BBCEF48D901}" srcOrd="0" destOrd="0" presId="urn:microsoft.com/office/officeart/2009/3/layout/HorizontalOrganizationChart#321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D095413F-583E-624C-8A00-68D6182A47E7}" type="presOf" srcId="{7CB19D94-2062-D74E-AF67-688B7C1F44F1}" destId="{0DC88020-AAEB-2144-BF79-CA7E96B4A053}" srcOrd="1" destOrd="0" presId="urn:microsoft.com/office/officeart/2009/3/layout/HorizontalOrganizationChart#321"/>
    <dgm:cxn modelId="{483970AC-A79B-3145-937B-199397D57565}" type="presOf" srcId="{625C94AA-5765-D647-B3BF-7D0AD5C96812}" destId="{725C1D94-CF1F-A546-83F3-E9FF7E802FCF}" srcOrd="1" destOrd="0" presId="urn:microsoft.com/office/officeart/2009/3/layout/HorizontalOrganizationChart#321"/>
    <dgm:cxn modelId="{6B1D8B67-93A6-CB4E-A2B7-F72342F6D931}" type="presOf" srcId="{625C94AA-5765-D647-B3BF-7D0AD5C96812}" destId="{2239757C-CC90-844B-9CB3-1B6E2A84E78C}" srcOrd="0" destOrd="0" presId="urn:microsoft.com/office/officeart/2009/3/layout/HorizontalOrganizationChart#321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A65C2B06-CBC8-8D48-B9A9-5EB614E0DA93}" type="presOf" srcId="{7CB19D94-2062-D74E-AF67-688B7C1F44F1}" destId="{29A705F1-7A3C-4D45-9103-C68CCC913302}" srcOrd="0" destOrd="0" presId="urn:microsoft.com/office/officeart/2009/3/layout/HorizontalOrganizationChart#321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D38FF5AD-A30B-5649-A22E-B458B1C008FF}" type="presParOf" srcId="{2288FD34-22BA-704C-AD92-31F9F855B517}" destId="{12C2D119-4D38-E44F-AE0F-FCAAEF5FE8AA}" srcOrd="0" destOrd="0" presId="urn:microsoft.com/office/officeart/2009/3/layout/HorizontalOrganizationChart#321"/>
    <dgm:cxn modelId="{2288137C-0D6A-724A-88E0-21757AC58014}" type="presParOf" srcId="{12C2D119-4D38-E44F-AE0F-FCAAEF5FE8AA}" destId="{1637FC9C-E5D6-074C-B5C0-79488E8E20C6}" srcOrd="0" destOrd="0" presId="urn:microsoft.com/office/officeart/2009/3/layout/HorizontalOrganizationChart#321"/>
    <dgm:cxn modelId="{B4A5706D-7642-DC4D-A6A5-9B2073A078C8}" type="presParOf" srcId="{1637FC9C-E5D6-074C-B5C0-79488E8E20C6}" destId="{5D62DB73-1A36-7A44-B45B-F3602AD44493}" srcOrd="0" destOrd="0" presId="urn:microsoft.com/office/officeart/2009/3/layout/HorizontalOrganizationChart#321"/>
    <dgm:cxn modelId="{F3F27B3E-BA23-4448-A074-BC11335964B6}" type="presParOf" srcId="{1637FC9C-E5D6-074C-B5C0-79488E8E20C6}" destId="{13B5C166-D608-624E-8576-29DA1577ECC3}" srcOrd="1" destOrd="0" presId="urn:microsoft.com/office/officeart/2009/3/layout/HorizontalOrganizationChart#321"/>
    <dgm:cxn modelId="{D0980161-A1E9-6249-B814-B31C2FEE5D50}" type="presParOf" srcId="{12C2D119-4D38-E44F-AE0F-FCAAEF5FE8AA}" destId="{80D34C5F-E3B6-6F4F-B62D-AE772698DC04}" srcOrd="1" destOrd="0" presId="urn:microsoft.com/office/officeart/2009/3/layout/HorizontalOrganizationChart#321"/>
    <dgm:cxn modelId="{43770339-771C-6A41-ADBC-64FD810B9EF6}" type="presParOf" srcId="{80D34C5F-E3B6-6F4F-B62D-AE772698DC04}" destId="{D4134E22-FD04-084A-AB45-0EEB3961579D}" srcOrd="0" destOrd="0" presId="urn:microsoft.com/office/officeart/2009/3/layout/HorizontalOrganizationChart#321"/>
    <dgm:cxn modelId="{90C11D8D-77C2-6D40-9030-BBB107FBC6F3}" type="presParOf" srcId="{80D34C5F-E3B6-6F4F-B62D-AE772698DC04}" destId="{F50CB407-0434-5A43-A719-198B5BCB6363}" srcOrd="1" destOrd="0" presId="urn:microsoft.com/office/officeart/2009/3/layout/HorizontalOrganizationChart#321"/>
    <dgm:cxn modelId="{47606514-34EB-5543-B2AC-2DE1DF0D2EF5}" type="presParOf" srcId="{F50CB407-0434-5A43-A719-198B5BCB6363}" destId="{ED2F64A7-D5A8-524A-9901-00ADC4F2E216}" srcOrd="0" destOrd="0" presId="urn:microsoft.com/office/officeart/2009/3/layout/HorizontalOrganizationChart#321"/>
    <dgm:cxn modelId="{274BE1DB-C5FC-B44A-B0B9-4035203DDB9F}" type="presParOf" srcId="{ED2F64A7-D5A8-524A-9901-00ADC4F2E216}" destId="{2239757C-CC90-844B-9CB3-1B6E2A84E78C}" srcOrd="0" destOrd="0" presId="urn:microsoft.com/office/officeart/2009/3/layout/HorizontalOrganizationChart#321"/>
    <dgm:cxn modelId="{182142BE-7F4C-734D-8AB1-8AD6A78BC005}" type="presParOf" srcId="{ED2F64A7-D5A8-524A-9901-00ADC4F2E216}" destId="{725C1D94-CF1F-A546-83F3-E9FF7E802FCF}" srcOrd="1" destOrd="0" presId="urn:microsoft.com/office/officeart/2009/3/layout/HorizontalOrganizationChart#321"/>
    <dgm:cxn modelId="{207E5E95-3B33-B843-97F4-85CD1F846F5B}" type="presParOf" srcId="{F50CB407-0434-5A43-A719-198B5BCB6363}" destId="{8DEA5F89-F8CE-E747-B761-23AD1C2EDE82}" srcOrd="1" destOrd="0" presId="urn:microsoft.com/office/officeart/2009/3/layout/HorizontalOrganizationChart#321"/>
    <dgm:cxn modelId="{A806DD12-6F72-424A-9708-4D5F48501AF9}" type="presParOf" srcId="{F50CB407-0434-5A43-A719-198B5BCB6363}" destId="{93FB1B98-9032-8E48-BBBD-A0FAC0B580EF}" srcOrd="2" destOrd="0" presId="urn:microsoft.com/office/officeart/2009/3/layout/HorizontalOrganizationChart#321"/>
    <dgm:cxn modelId="{7D55FEBB-5C14-884F-84E2-730D4A49E47D}" type="presParOf" srcId="{80D34C5F-E3B6-6F4F-B62D-AE772698DC04}" destId="{D48BA3A0-BF8F-094C-821D-6096DECEFF3B}" srcOrd="2" destOrd="0" presId="urn:microsoft.com/office/officeart/2009/3/layout/HorizontalOrganizationChart#321"/>
    <dgm:cxn modelId="{1546E398-D24A-6D4B-9FB0-038EA90CDDE3}" type="presParOf" srcId="{80D34C5F-E3B6-6F4F-B62D-AE772698DC04}" destId="{ABF77456-6786-1A47-B05E-1EECEA7F6879}" srcOrd="3" destOrd="0" presId="urn:microsoft.com/office/officeart/2009/3/layout/HorizontalOrganizationChart#321"/>
    <dgm:cxn modelId="{C6EE8183-C8D6-FF48-A64D-139B16B6DF17}" type="presParOf" srcId="{ABF77456-6786-1A47-B05E-1EECEA7F6879}" destId="{3D5ADFED-F8CC-4A42-8883-1EE9DE006263}" srcOrd="0" destOrd="0" presId="urn:microsoft.com/office/officeart/2009/3/layout/HorizontalOrganizationChart#321"/>
    <dgm:cxn modelId="{46203902-349D-8B4E-BA34-A6137A97D8A3}" type="presParOf" srcId="{3D5ADFED-F8CC-4A42-8883-1EE9DE006263}" destId="{7A3AC913-235D-BC44-8EDD-584B120DB5A1}" srcOrd="0" destOrd="0" presId="urn:microsoft.com/office/officeart/2009/3/layout/HorizontalOrganizationChart#321"/>
    <dgm:cxn modelId="{D16B0B2C-7680-B543-AA67-3E733BCCC1A6}" type="presParOf" srcId="{3D5ADFED-F8CC-4A42-8883-1EE9DE006263}" destId="{5B7D00D1-B702-8F41-9EF2-D1689B801F25}" srcOrd="1" destOrd="0" presId="urn:microsoft.com/office/officeart/2009/3/layout/HorizontalOrganizationChart#321"/>
    <dgm:cxn modelId="{DA7615BC-E424-EC42-94EF-81F5E7F8C1C4}" type="presParOf" srcId="{ABF77456-6786-1A47-B05E-1EECEA7F6879}" destId="{99B2FF4F-9E59-2642-B019-67453A9710BB}" srcOrd="1" destOrd="0" presId="urn:microsoft.com/office/officeart/2009/3/layout/HorizontalOrganizationChart#321"/>
    <dgm:cxn modelId="{4C0BC3C5-05B3-AF4D-BAD5-87145782D61B}" type="presParOf" srcId="{ABF77456-6786-1A47-B05E-1EECEA7F6879}" destId="{0F38424B-4980-3C46-843E-1C7B21EED639}" srcOrd="2" destOrd="0" presId="urn:microsoft.com/office/officeart/2009/3/layout/HorizontalOrganizationChart#321"/>
    <dgm:cxn modelId="{0E178226-60DF-7547-8C44-E4D7B6AD2B28}" type="presParOf" srcId="{80D34C5F-E3B6-6F4F-B62D-AE772698DC04}" destId="{B3C0BB33-8CCA-3B44-856A-5BBCEF48D901}" srcOrd="4" destOrd="0" presId="urn:microsoft.com/office/officeart/2009/3/layout/HorizontalOrganizationChart#321"/>
    <dgm:cxn modelId="{51D20533-9C70-8E48-A316-CED7851DB887}" type="presParOf" srcId="{80D34C5F-E3B6-6F4F-B62D-AE772698DC04}" destId="{F8CA9D44-7224-F44B-9D31-9E375652EF4E}" srcOrd="5" destOrd="0" presId="urn:microsoft.com/office/officeart/2009/3/layout/HorizontalOrganizationChart#321"/>
    <dgm:cxn modelId="{9A47155C-B4AF-7147-BED0-407FC5AE2A57}" type="presParOf" srcId="{F8CA9D44-7224-F44B-9D31-9E375652EF4E}" destId="{7EDE2437-E7EA-664F-9185-1D5A12466F42}" srcOrd="0" destOrd="0" presId="urn:microsoft.com/office/officeart/2009/3/layout/HorizontalOrganizationChart#321"/>
    <dgm:cxn modelId="{8C3B215F-68DD-D146-AA10-DF82797377E8}" type="presParOf" srcId="{7EDE2437-E7EA-664F-9185-1D5A12466F42}" destId="{29A705F1-7A3C-4D45-9103-C68CCC913302}" srcOrd="0" destOrd="0" presId="urn:microsoft.com/office/officeart/2009/3/layout/HorizontalOrganizationChart#321"/>
    <dgm:cxn modelId="{2CE4E310-0A72-8C41-AB0D-9256C4B6ED49}" type="presParOf" srcId="{7EDE2437-E7EA-664F-9185-1D5A12466F42}" destId="{0DC88020-AAEB-2144-BF79-CA7E96B4A053}" srcOrd="1" destOrd="0" presId="urn:microsoft.com/office/officeart/2009/3/layout/HorizontalOrganizationChart#321"/>
    <dgm:cxn modelId="{3776BDF9-623F-2543-961D-4C163F3FA3A1}" type="presParOf" srcId="{F8CA9D44-7224-F44B-9D31-9E375652EF4E}" destId="{25EA969F-F594-394A-9764-5E144BEFB8E8}" srcOrd="1" destOrd="0" presId="urn:microsoft.com/office/officeart/2009/3/layout/HorizontalOrganizationChart#321"/>
    <dgm:cxn modelId="{58898C07-7342-2C49-94AA-F896B11B4083}" type="presParOf" srcId="{F8CA9D44-7224-F44B-9D31-9E375652EF4E}" destId="{0661A907-84C3-D148-B725-D549598A46F7}" srcOrd="2" destOrd="0" presId="urn:microsoft.com/office/officeart/2009/3/layout/HorizontalOrganizationChart#321"/>
    <dgm:cxn modelId="{8ED32693-3889-4E4A-BB07-404A3E17D3F1}" type="presParOf" srcId="{12C2D119-4D38-E44F-AE0F-FCAAEF5FE8AA}" destId="{512A3A32-C3E0-9C47-B3E1-545501BBE3D4}" srcOrd="2" destOrd="0" presId="urn:microsoft.com/office/officeart/2009/3/layout/HorizontalOrganizationChart#32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2" loCatId="" qsTypeId="urn:microsoft.com/office/officeart/2005/8/quickstyle/simple1#350" qsCatId="simple" csTypeId="urn:microsoft.com/office/officeart/2005/8/colors/accent5_1#350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人的作用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群众观点和群众路线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12C2D119-4D38-E44F-AE0F-FCAAEF5FE8AA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1637FC9C-E5D6-074C-B5C0-79488E8E20C6}" type="pres">
      <dgm:prSet presAssocID="{2EFDADD3-81A7-4948-903E-3A5A57AB1731}" presName="rootComposite1" presStyleCnt="0"/>
      <dgm:spPr/>
    </dgm:pt>
    <dgm:pt modelId="{5D62DB73-1A36-7A44-B45B-F3602AD44493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3B5C166-D608-624E-8576-29DA1577ECC3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0D34C5F-E3B6-6F4F-B62D-AE772698DC04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83161" custScaleY="10019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12A3A32-C3E0-9C47-B3E1-545501BBE3D4}" type="pres">
      <dgm:prSet presAssocID="{2EFDADD3-81A7-4948-903E-3A5A57AB1731}" presName="hierChild3" presStyleCnt="0"/>
      <dgm:spPr/>
    </dgm:pt>
  </dgm:ptLst>
  <dgm:cxnLst>
    <dgm:cxn modelId="{E871FE44-1E04-2845-9336-E0AD25A470B3}" type="presOf" srcId="{2EFDADD3-81A7-4948-903E-3A5A57AB1731}" destId="{5D62DB73-1A36-7A44-B45B-F3602AD44493}" srcOrd="0" destOrd="0" presId="urn:microsoft.com/office/officeart/2009/3/layout/HorizontalOrganizationChart#322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85799DEF-028E-0E47-A877-FC2E14D228D3}" type="presOf" srcId="{2EFDADD3-81A7-4948-903E-3A5A57AB1731}" destId="{13B5C166-D608-624E-8576-29DA1577ECC3}" srcOrd="1" destOrd="0" presId="urn:microsoft.com/office/officeart/2009/3/layout/HorizontalOrganizationChart#322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E124DB14-4D97-FF44-A052-F4D0FF42D4CA}" type="presOf" srcId="{E4A5B9AB-0017-5646-83D5-63F6CD9BC4EA}" destId="{7A3AC913-235D-BC44-8EDD-584B120DB5A1}" srcOrd="0" destOrd="0" presId="urn:microsoft.com/office/officeart/2009/3/layout/HorizontalOrganizationChart#322"/>
    <dgm:cxn modelId="{F3AC1FC0-7811-A343-9A3C-D664D6647166}" type="presOf" srcId="{E4A5B9AB-0017-5646-83D5-63F6CD9BC4EA}" destId="{5B7D00D1-B702-8F41-9EF2-D1689B801F25}" srcOrd="1" destOrd="0" presId="urn:microsoft.com/office/officeart/2009/3/layout/HorizontalOrganizationChart#322"/>
    <dgm:cxn modelId="{B1EA4F45-A76A-B044-A92F-87122C70F188}" type="presOf" srcId="{7CB19D94-2062-D74E-AF67-688B7C1F44F1}" destId="{0DC88020-AAEB-2144-BF79-CA7E96B4A053}" srcOrd="1" destOrd="0" presId="urn:microsoft.com/office/officeart/2009/3/layout/HorizontalOrganizationChart#322"/>
    <dgm:cxn modelId="{25981F85-D45B-E74E-86E3-560C946FD0A8}" type="presOf" srcId="{625C94AA-5765-D647-B3BF-7D0AD5C96812}" destId="{725C1D94-CF1F-A546-83F3-E9FF7E802FCF}" srcOrd="1" destOrd="0" presId="urn:microsoft.com/office/officeart/2009/3/layout/HorizontalOrganizationChart#322"/>
    <dgm:cxn modelId="{96BF7540-B9DB-A04C-AA4E-43727DC56DB8}" type="presOf" srcId="{37150384-A69A-824D-9EF6-5E1581086B4F}" destId="{D48BA3A0-BF8F-094C-821D-6096DECEFF3B}" srcOrd="0" destOrd="0" presId="urn:microsoft.com/office/officeart/2009/3/layout/HorizontalOrganizationChart#322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6C9D5D6B-B0F8-B449-8E9C-ACC55245C24E}" type="presOf" srcId="{7CB19D94-2062-D74E-AF67-688B7C1F44F1}" destId="{29A705F1-7A3C-4D45-9103-C68CCC913302}" srcOrd="0" destOrd="0" presId="urn:microsoft.com/office/officeart/2009/3/layout/HorizontalOrganizationChart#322"/>
    <dgm:cxn modelId="{DD45F806-FC4C-8444-A7B3-B8606F791B0F}" type="presOf" srcId="{625C94AA-5765-D647-B3BF-7D0AD5C96812}" destId="{2239757C-CC90-844B-9CB3-1B6E2A84E78C}" srcOrd="0" destOrd="0" presId="urn:microsoft.com/office/officeart/2009/3/layout/HorizontalOrganizationChart#322"/>
    <dgm:cxn modelId="{AAF86939-5CB7-E946-A2A7-8F4D8E823B4E}" type="presOf" srcId="{FC6B96BE-2271-F640-B5A2-185379EF9022}" destId="{D4134E22-FD04-084A-AB45-0EEB3961579D}" srcOrd="0" destOrd="0" presId="urn:microsoft.com/office/officeart/2009/3/layout/HorizontalOrganizationChart#322"/>
    <dgm:cxn modelId="{EED95C6D-544B-B449-8F67-6BB93F166D7C}" type="presOf" srcId="{3C39BBC3-EE87-D24A-9D68-10B26F6A3674}" destId="{B3C0BB33-8CCA-3B44-856A-5BBCEF48D901}" srcOrd="0" destOrd="0" presId="urn:microsoft.com/office/officeart/2009/3/layout/HorizontalOrganizationChart#322"/>
    <dgm:cxn modelId="{1D33BBCA-0E41-4945-B936-9400B969A30C}" type="presOf" srcId="{C84108CA-1057-DA43-95F3-7CAF5FF654B0}" destId="{2288FD34-22BA-704C-AD92-31F9F855B517}" srcOrd="0" destOrd="0" presId="urn:microsoft.com/office/officeart/2009/3/layout/HorizontalOrganizationChart#322"/>
    <dgm:cxn modelId="{0E396BDC-DB7D-4047-93BF-0EDB99F9CAB0}" type="presParOf" srcId="{2288FD34-22BA-704C-AD92-31F9F855B517}" destId="{12C2D119-4D38-E44F-AE0F-FCAAEF5FE8AA}" srcOrd="0" destOrd="0" presId="urn:microsoft.com/office/officeart/2009/3/layout/HorizontalOrganizationChart#322"/>
    <dgm:cxn modelId="{3AB17183-5888-EE4C-A8F0-E46FDCFF33C8}" type="presParOf" srcId="{12C2D119-4D38-E44F-AE0F-FCAAEF5FE8AA}" destId="{1637FC9C-E5D6-074C-B5C0-79488E8E20C6}" srcOrd="0" destOrd="0" presId="urn:microsoft.com/office/officeart/2009/3/layout/HorizontalOrganizationChart#322"/>
    <dgm:cxn modelId="{C8CC644D-D40C-C740-9403-527DD2CF550E}" type="presParOf" srcId="{1637FC9C-E5D6-074C-B5C0-79488E8E20C6}" destId="{5D62DB73-1A36-7A44-B45B-F3602AD44493}" srcOrd="0" destOrd="0" presId="urn:microsoft.com/office/officeart/2009/3/layout/HorizontalOrganizationChart#322"/>
    <dgm:cxn modelId="{9E6D5028-B9BD-1247-8271-9CDC58917EC3}" type="presParOf" srcId="{1637FC9C-E5D6-074C-B5C0-79488E8E20C6}" destId="{13B5C166-D608-624E-8576-29DA1577ECC3}" srcOrd="1" destOrd="0" presId="urn:microsoft.com/office/officeart/2009/3/layout/HorizontalOrganizationChart#322"/>
    <dgm:cxn modelId="{603A34FF-63F9-114D-AF89-9B8691FA1084}" type="presParOf" srcId="{12C2D119-4D38-E44F-AE0F-FCAAEF5FE8AA}" destId="{80D34C5F-E3B6-6F4F-B62D-AE772698DC04}" srcOrd="1" destOrd="0" presId="urn:microsoft.com/office/officeart/2009/3/layout/HorizontalOrganizationChart#322"/>
    <dgm:cxn modelId="{DD2A9538-6B5A-4949-BD4C-23573F9602BF}" type="presParOf" srcId="{80D34C5F-E3B6-6F4F-B62D-AE772698DC04}" destId="{D4134E22-FD04-084A-AB45-0EEB3961579D}" srcOrd="0" destOrd="0" presId="urn:microsoft.com/office/officeart/2009/3/layout/HorizontalOrganizationChart#322"/>
    <dgm:cxn modelId="{9AB88200-E4D1-BA4B-8C54-3AB6E34A50A1}" type="presParOf" srcId="{80D34C5F-E3B6-6F4F-B62D-AE772698DC04}" destId="{F50CB407-0434-5A43-A719-198B5BCB6363}" srcOrd="1" destOrd="0" presId="urn:microsoft.com/office/officeart/2009/3/layout/HorizontalOrganizationChart#322"/>
    <dgm:cxn modelId="{2DB3B848-338A-F240-B2CA-F94B1E8A735E}" type="presParOf" srcId="{F50CB407-0434-5A43-A719-198B5BCB6363}" destId="{ED2F64A7-D5A8-524A-9901-00ADC4F2E216}" srcOrd="0" destOrd="0" presId="urn:microsoft.com/office/officeart/2009/3/layout/HorizontalOrganizationChart#322"/>
    <dgm:cxn modelId="{B160D59E-6C4C-0748-B3A5-89AF173A0CE3}" type="presParOf" srcId="{ED2F64A7-D5A8-524A-9901-00ADC4F2E216}" destId="{2239757C-CC90-844B-9CB3-1B6E2A84E78C}" srcOrd="0" destOrd="0" presId="urn:microsoft.com/office/officeart/2009/3/layout/HorizontalOrganizationChart#322"/>
    <dgm:cxn modelId="{ED570C00-CC4E-6840-BFF7-8775E077D424}" type="presParOf" srcId="{ED2F64A7-D5A8-524A-9901-00ADC4F2E216}" destId="{725C1D94-CF1F-A546-83F3-E9FF7E802FCF}" srcOrd="1" destOrd="0" presId="urn:microsoft.com/office/officeart/2009/3/layout/HorizontalOrganizationChart#322"/>
    <dgm:cxn modelId="{1B3BA0C6-8C39-704C-9158-8BC6BA12EC62}" type="presParOf" srcId="{F50CB407-0434-5A43-A719-198B5BCB6363}" destId="{8DEA5F89-F8CE-E747-B761-23AD1C2EDE82}" srcOrd="1" destOrd="0" presId="urn:microsoft.com/office/officeart/2009/3/layout/HorizontalOrganizationChart#322"/>
    <dgm:cxn modelId="{789782D3-2350-5547-BE6B-BDF64E5B2BDF}" type="presParOf" srcId="{F50CB407-0434-5A43-A719-198B5BCB6363}" destId="{93FB1B98-9032-8E48-BBBD-A0FAC0B580EF}" srcOrd="2" destOrd="0" presId="urn:microsoft.com/office/officeart/2009/3/layout/HorizontalOrganizationChart#322"/>
    <dgm:cxn modelId="{8D14426C-DB58-D740-A683-A4EA5959084E}" type="presParOf" srcId="{80D34C5F-E3B6-6F4F-B62D-AE772698DC04}" destId="{D48BA3A0-BF8F-094C-821D-6096DECEFF3B}" srcOrd="2" destOrd="0" presId="urn:microsoft.com/office/officeart/2009/3/layout/HorizontalOrganizationChart#322"/>
    <dgm:cxn modelId="{95F7F190-D4DB-C242-8641-99EABA5A4558}" type="presParOf" srcId="{80D34C5F-E3B6-6F4F-B62D-AE772698DC04}" destId="{ABF77456-6786-1A47-B05E-1EECEA7F6879}" srcOrd="3" destOrd="0" presId="urn:microsoft.com/office/officeart/2009/3/layout/HorizontalOrganizationChart#322"/>
    <dgm:cxn modelId="{32FACFC8-665F-A84D-8303-F0488C59D946}" type="presParOf" srcId="{ABF77456-6786-1A47-B05E-1EECEA7F6879}" destId="{3D5ADFED-F8CC-4A42-8883-1EE9DE006263}" srcOrd="0" destOrd="0" presId="urn:microsoft.com/office/officeart/2009/3/layout/HorizontalOrganizationChart#322"/>
    <dgm:cxn modelId="{A0EB7AC6-A46C-9447-AD97-9A4EE0BC0263}" type="presParOf" srcId="{3D5ADFED-F8CC-4A42-8883-1EE9DE006263}" destId="{7A3AC913-235D-BC44-8EDD-584B120DB5A1}" srcOrd="0" destOrd="0" presId="urn:microsoft.com/office/officeart/2009/3/layout/HorizontalOrganizationChart#322"/>
    <dgm:cxn modelId="{EACE6009-DE48-134C-9E86-E58AF7D1DD57}" type="presParOf" srcId="{3D5ADFED-F8CC-4A42-8883-1EE9DE006263}" destId="{5B7D00D1-B702-8F41-9EF2-D1689B801F25}" srcOrd="1" destOrd="0" presId="urn:microsoft.com/office/officeart/2009/3/layout/HorizontalOrganizationChart#322"/>
    <dgm:cxn modelId="{3B6F26D9-60DF-524E-BD0C-4004790059F9}" type="presParOf" srcId="{ABF77456-6786-1A47-B05E-1EECEA7F6879}" destId="{99B2FF4F-9E59-2642-B019-67453A9710BB}" srcOrd="1" destOrd="0" presId="urn:microsoft.com/office/officeart/2009/3/layout/HorizontalOrganizationChart#322"/>
    <dgm:cxn modelId="{500D1A53-972C-F341-A89E-FBB9A9284743}" type="presParOf" srcId="{ABF77456-6786-1A47-B05E-1EECEA7F6879}" destId="{0F38424B-4980-3C46-843E-1C7B21EED639}" srcOrd="2" destOrd="0" presId="urn:microsoft.com/office/officeart/2009/3/layout/HorizontalOrganizationChart#322"/>
    <dgm:cxn modelId="{C6F075F7-B347-5943-B62D-D0550FB646B2}" type="presParOf" srcId="{80D34C5F-E3B6-6F4F-B62D-AE772698DC04}" destId="{B3C0BB33-8CCA-3B44-856A-5BBCEF48D901}" srcOrd="4" destOrd="0" presId="urn:microsoft.com/office/officeart/2009/3/layout/HorizontalOrganizationChart#322"/>
    <dgm:cxn modelId="{B7D6BDF4-193F-0E49-96FB-11E4BA142EE0}" type="presParOf" srcId="{80D34C5F-E3B6-6F4F-B62D-AE772698DC04}" destId="{F8CA9D44-7224-F44B-9D31-9E375652EF4E}" srcOrd="5" destOrd="0" presId="urn:microsoft.com/office/officeart/2009/3/layout/HorizontalOrganizationChart#322"/>
    <dgm:cxn modelId="{21976913-D348-DF43-A5D6-B00DE1EA7195}" type="presParOf" srcId="{F8CA9D44-7224-F44B-9D31-9E375652EF4E}" destId="{7EDE2437-E7EA-664F-9185-1D5A12466F42}" srcOrd="0" destOrd="0" presId="urn:microsoft.com/office/officeart/2009/3/layout/HorizontalOrganizationChart#322"/>
    <dgm:cxn modelId="{D3145F34-69ED-2844-A096-00C142EF2F9C}" type="presParOf" srcId="{7EDE2437-E7EA-664F-9185-1D5A12466F42}" destId="{29A705F1-7A3C-4D45-9103-C68CCC913302}" srcOrd="0" destOrd="0" presId="urn:microsoft.com/office/officeart/2009/3/layout/HorizontalOrganizationChart#322"/>
    <dgm:cxn modelId="{39321CCF-2251-174D-B892-77ED1E0B0024}" type="presParOf" srcId="{7EDE2437-E7EA-664F-9185-1D5A12466F42}" destId="{0DC88020-AAEB-2144-BF79-CA7E96B4A053}" srcOrd="1" destOrd="0" presId="urn:microsoft.com/office/officeart/2009/3/layout/HorizontalOrganizationChart#322"/>
    <dgm:cxn modelId="{3119BF61-2867-6646-B09B-F584765B0701}" type="presParOf" srcId="{F8CA9D44-7224-F44B-9D31-9E375652EF4E}" destId="{25EA969F-F594-394A-9764-5E144BEFB8E8}" srcOrd="1" destOrd="0" presId="urn:microsoft.com/office/officeart/2009/3/layout/HorizontalOrganizationChart#322"/>
    <dgm:cxn modelId="{06C05DB1-11F3-984D-B517-8EA9B020EB8A}" type="presParOf" srcId="{F8CA9D44-7224-F44B-9D31-9E375652EF4E}" destId="{0661A907-84C3-D148-B725-D549598A46F7}" srcOrd="2" destOrd="0" presId="urn:microsoft.com/office/officeart/2009/3/layout/HorizontalOrganizationChart#322"/>
    <dgm:cxn modelId="{26CFD421-89CA-594E-9994-1EEC93A2B1F4}" type="presParOf" srcId="{12C2D119-4D38-E44F-AE0F-FCAAEF5FE8AA}" destId="{512A3A32-C3E0-9C47-B3E1-545501BBE3D4}" srcOrd="2" destOrd="0" presId="urn:microsoft.com/office/officeart/2009/3/layout/HorizontalOrganizationChart#32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3" loCatId="" qsTypeId="urn:microsoft.com/office/officeart/2005/8/quickstyle/simple1#351" qsCatId="simple" csTypeId="urn:microsoft.com/office/officeart/2005/8/colors/accent5_1#351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5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5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5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5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5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5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5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5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58475CF5-4F03-6B49-A653-2FFC0D37F135}" type="presOf" srcId="{6B47ACE3-C579-2641-9DF7-5B04D1A8C11B}" destId="{F3D80D52-C6F9-354B-AD20-1E426C1018A1}" srcOrd="1" destOrd="0" presId="urn:microsoft.com/office/officeart/2009/3/layout/HorizontalOrganizationChart#323"/>
    <dgm:cxn modelId="{EB4F9DEA-DD87-4A41-A2EA-BCAF1CC46BD8}" type="presOf" srcId="{6B47ACE3-C579-2641-9DF7-5B04D1A8C11B}" destId="{E1322D16-4EA5-424E-B3FB-EFAA2A2EE7CC}" srcOrd="0" destOrd="0" presId="urn:microsoft.com/office/officeart/2009/3/layout/HorizontalOrganizationChart#323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9981C50-F1C2-4F4E-9802-E738BF92E324}" type="presOf" srcId="{7DFF11C2-4F6C-FB42-9640-FECC49790440}" destId="{B659C835-D762-FC43-9ED9-470590140D08}" srcOrd="0" destOrd="0" presId="urn:microsoft.com/office/officeart/2009/3/layout/HorizontalOrganizationChart#323"/>
    <dgm:cxn modelId="{893E62BD-8E3D-0A46-B128-93069F387D48}" type="presOf" srcId="{C84108CA-1057-DA43-95F3-7CAF5FF654B0}" destId="{2288FD34-22BA-704C-AD92-31F9F855B517}" srcOrd="0" destOrd="0" presId="urn:microsoft.com/office/officeart/2009/3/layout/HorizontalOrganizationChart#323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39D0086-396E-564B-AD15-C9788BDC45C8}" type="presOf" srcId="{8F915D57-E2ED-934D-BF00-D273129F0BA5}" destId="{E10E6C78-2C84-1348-8916-517C0AE37FA4}" srcOrd="0" destOrd="0" presId="urn:microsoft.com/office/officeart/2009/3/layout/HorizontalOrganizationChart#323"/>
    <dgm:cxn modelId="{7C5D83B0-54F6-B744-9FCE-B842C53A8C99}" type="presOf" srcId="{FB1C788F-9405-5549-8969-B3CCE6508BEE}" destId="{B70C2646-74B4-4645-AF38-CCF3FBC55444}" srcOrd="0" destOrd="0" presId="urn:microsoft.com/office/officeart/2009/3/layout/HorizontalOrganizationChart#323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0B5E7EFA-C74C-3A44-8942-F58244E18021}" type="presOf" srcId="{7C375B78-7ADA-BB45-BAF4-3F1131EEC15E}" destId="{5D7F2B39-9EA9-CB44-B3C7-6C35F5773EBC}" srcOrd="0" destOrd="0" presId="urn:microsoft.com/office/officeart/2009/3/layout/HorizontalOrganizationChart#323"/>
    <dgm:cxn modelId="{B48CBAA9-70B5-EF48-8B5C-B6FB135A9593}" type="presOf" srcId="{FB1C788F-9405-5549-8969-B3CCE6508BEE}" destId="{50E45134-EE87-7B45-AF9C-B2F1452512C1}" srcOrd="1" destOrd="0" presId="urn:microsoft.com/office/officeart/2009/3/layout/HorizontalOrganizationChart#323"/>
    <dgm:cxn modelId="{A0D39862-C284-9646-84F2-B788054685BF}" type="presOf" srcId="{6D3885C7-3DD7-854A-BE09-2B2363182ACD}" destId="{13C2CA3B-3A77-6D4C-8C40-E551B3B2C92B}" srcOrd="0" destOrd="0" presId="urn:microsoft.com/office/officeart/2009/3/layout/HorizontalOrganizationChart#323"/>
    <dgm:cxn modelId="{0C757C39-2783-F649-ADEB-D8F933138C0A}" type="presOf" srcId="{6D3885C7-3DD7-854A-BE09-2B2363182ACD}" destId="{8B5E848E-F77A-2548-8D96-0E156A678EA6}" srcOrd="1" destOrd="0" presId="urn:microsoft.com/office/officeart/2009/3/layout/HorizontalOrganizationChart#323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22ADA3C9-155B-7044-A777-4AEF82085041}" type="presOf" srcId="{B9503C04-DBC4-F04B-93B2-36DFA6CA444A}" destId="{22248C9D-8AD4-A142-AF3D-DDB86E5341F3}" srcOrd="1" destOrd="0" presId="urn:microsoft.com/office/officeart/2009/3/layout/HorizontalOrganizationChart#323"/>
    <dgm:cxn modelId="{94311544-1012-6044-A2C3-70F3A4A60B58}" type="presOf" srcId="{B9503C04-DBC4-F04B-93B2-36DFA6CA444A}" destId="{A99CF38E-9692-5D4B-BCFD-542E013AD5A7}" srcOrd="0" destOrd="0" presId="urn:microsoft.com/office/officeart/2009/3/layout/HorizontalOrganizationChart#323"/>
    <dgm:cxn modelId="{777D6ED8-C51E-7A4C-980D-75C2B943CBB7}" type="presParOf" srcId="{2288FD34-22BA-704C-AD92-31F9F855B517}" destId="{C0EB4859-EED9-BB4B-9D83-674D482355CB}" srcOrd="0" destOrd="0" presId="urn:microsoft.com/office/officeart/2009/3/layout/HorizontalOrganizationChart#323"/>
    <dgm:cxn modelId="{3413F01B-90A5-1C43-BE94-CB8AA6050E73}" type="presParOf" srcId="{C0EB4859-EED9-BB4B-9D83-674D482355CB}" destId="{4B24B287-60DB-7240-A85A-B950D9862218}" srcOrd="0" destOrd="0" presId="urn:microsoft.com/office/officeart/2009/3/layout/HorizontalOrganizationChart#323"/>
    <dgm:cxn modelId="{BAAE713A-23B0-6B4F-98D0-EE44DC86D963}" type="presParOf" srcId="{4B24B287-60DB-7240-A85A-B950D9862218}" destId="{E1322D16-4EA5-424E-B3FB-EFAA2A2EE7CC}" srcOrd="0" destOrd="0" presId="urn:microsoft.com/office/officeart/2009/3/layout/HorizontalOrganizationChart#323"/>
    <dgm:cxn modelId="{CA99D757-83A1-C244-B418-8EBE459C8082}" type="presParOf" srcId="{4B24B287-60DB-7240-A85A-B950D9862218}" destId="{F3D80D52-C6F9-354B-AD20-1E426C1018A1}" srcOrd="1" destOrd="0" presId="urn:microsoft.com/office/officeart/2009/3/layout/HorizontalOrganizationChart#323"/>
    <dgm:cxn modelId="{6A421338-305E-D146-83EA-CE565F59EAAA}" type="presParOf" srcId="{C0EB4859-EED9-BB4B-9D83-674D482355CB}" destId="{300882AD-D2A4-8A47-A4D1-51BF01FD4095}" srcOrd="1" destOrd="0" presId="urn:microsoft.com/office/officeart/2009/3/layout/HorizontalOrganizationChart#323"/>
    <dgm:cxn modelId="{8E529778-32C0-1946-9383-8A057DC3625C}" type="presParOf" srcId="{300882AD-D2A4-8A47-A4D1-51BF01FD4095}" destId="{B659C835-D762-FC43-9ED9-470590140D08}" srcOrd="0" destOrd="0" presId="urn:microsoft.com/office/officeart/2009/3/layout/HorizontalOrganizationChart#323"/>
    <dgm:cxn modelId="{7B1AAFEA-129C-484F-A3B9-88E06ED8B5E1}" type="presParOf" srcId="{300882AD-D2A4-8A47-A4D1-51BF01FD4095}" destId="{3C86B4F6-AB0A-864A-A0B0-E1A86DE5AC64}" srcOrd="1" destOrd="0" presId="urn:microsoft.com/office/officeart/2009/3/layout/HorizontalOrganizationChart#323"/>
    <dgm:cxn modelId="{4348627C-FF60-A142-BA75-3AFD4D25678C}" type="presParOf" srcId="{3C86B4F6-AB0A-864A-A0B0-E1A86DE5AC64}" destId="{0BFADA0F-C2F7-244A-8927-5F136415DD63}" srcOrd="0" destOrd="0" presId="urn:microsoft.com/office/officeart/2009/3/layout/HorizontalOrganizationChart#323"/>
    <dgm:cxn modelId="{F34201FA-CBED-BF44-A1AF-81979DF4937F}" type="presParOf" srcId="{0BFADA0F-C2F7-244A-8927-5F136415DD63}" destId="{B70C2646-74B4-4645-AF38-CCF3FBC55444}" srcOrd="0" destOrd="0" presId="urn:microsoft.com/office/officeart/2009/3/layout/HorizontalOrganizationChart#323"/>
    <dgm:cxn modelId="{EE434002-2150-9940-AF5A-DD4FAA9CB37B}" type="presParOf" srcId="{0BFADA0F-C2F7-244A-8927-5F136415DD63}" destId="{50E45134-EE87-7B45-AF9C-B2F1452512C1}" srcOrd="1" destOrd="0" presId="urn:microsoft.com/office/officeart/2009/3/layout/HorizontalOrganizationChart#323"/>
    <dgm:cxn modelId="{AEC806E9-6DE5-6247-AA68-CE64B2C0C085}" type="presParOf" srcId="{3C86B4F6-AB0A-864A-A0B0-E1A86DE5AC64}" destId="{2FBC254E-9F59-6E42-A310-7454523CBDBC}" srcOrd="1" destOrd="0" presId="urn:microsoft.com/office/officeart/2009/3/layout/HorizontalOrganizationChart#323"/>
    <dgm:cxn modelId="{75C5887A-7992-D94F-9017-DF3F96ECC8D6}" type="presParOf" srcId="{3C86B4F6-AB0A-864A-A0B0-E1A86DE5AC64}" destId="{C95E0A71-4062-D248-A077-42BA19FB2B4E}" srcOrd="2" destOrd="0" presId="urn:microsoft.com/office/officeart/2009/3/layout/HorizontalOrganizationChart#323"/>
    <dgm:cxn modelId="{6EB17B62-B137-7041-B0BD-DA9F61E1F403}" type="presParOf" srcId="{300882AD-D2A4-8A47-A4D1-51BF01FD4095}" destId="{5D7F2B39-9EA9-CB44-B3C7-6C35F5773EBC}" srcOrd="2" destOrd="0" presId="urn:microsoft.com/office/officeart/2009/3/layout/HorizontalOrganizationChart#323"/>
    <dgm:cxn modelId="{DD5E0EF8-E222-8447-977C-24E1A96C58D0}" type="presParOf" srcId="{300882AD-D2A4-8A47-A4D1-51BF01FD4095}" destId="{DA515253-F450-7E44-B8F8-29063215B1E3}" srcOrd="3" destOrd="0" presId="urn:microsoft.com/office/officeart/2009/3/layout/HorizontalOrganizationChart#323"/>
    <dgm:cxn modelId="{931DD9EB-D313-6342-AEEF-A9561A124686}" type="presParOf" srcId="{DA515253-F450-7E44-B8F8-29063215B1E3}" destId="{DF935D1A-0634-3F4D-8DDF-41D904F9A3E4}" srcOrd="0" destOrd="0" presId="urn:microsoft.com/office/officeart/2009/3/layout/HorizontalOrganizationChart#323"/>
    <dgm:cxn modelId="{E38F6FA2-15BC-E74C-84F2-4A9EA6228D6D}" type="presParOf" srcId="{DF935D1A-0634-3F4D-8DDF-41D904F9A3E4}" destId="{A99CF38E-9692-5D4B-BCFD-542E013AD5A7}" srcOrd="0" destOrd="0" presId="urn:microsoft.com/office/officeart/2009/3/layout/HorizontalOrganizationChart#323"/>
    <dgm:cxn modelId="{AED003B5-CF0D-1648-871B-65D8F6EF837A}" type="presParOf" srcId="{DF935D1A-0634-3F4D-8DDF-41D904F9A3E4}" destId="{22248C9D-8AD4-A142-AF3D-DDB86E5341F3}" srcOrd="1" destOrd="0" presId="urn:microsoft.com/office/officeart/2009/3/layout/HorizontalOrganizationChart#323"/>
    <dgm:cxn modelId="{EB895AA0-47A8-1145-8F33-0160598545C3}" type="presParOf" srcId="{DA515253-F450-7E44-B8F8-29063215B1E3}" destId="{813C069A-AAEF-764E-9E00-4238935193A7}" srcOrd="1" destOrd="0" presId="urn:microsoft.com/office/officeart/2009/3/layout/HorizontalOrganizationChart#323"/>
    <dgm:cxn modelId="{0FB3DCA8-39BD-F94A-90FF-BC6F1660CA39}" type="presParOf" srcId="{813C069A-AAEF-764E-9E00-4238935193A7}" destId="{E10E6C78-2C84-1348-8916-517C0AE37FA4}" srcOrd="0" destOrd="0" presId="urn:microsoft.com/office/officeart/2009/3/layout/HorizontalOrganizationChart#323"/>
    <dgm:cxn modelId="{F0AFD465-2CA6-1B4B-808C-2D49FC69221F}" type="presParOf" srcId="{813C069A-AAEF-764E-9E00-4238935193A7}" destId="{B2F64492-84B2-7E4E-8B0C-4A9B929099B0}" srcOrd="1" destOrd="0" presId="urn:microsoft.com/office/officeart/2009/3/layout/HorizontalOrganizationChart#323"/>
    <dgm:cxn modelId="{12D9F37C-2C2C-2945-BB03-3199D07AF3F7}" type="presParOf" srcId="{B2F64492-84B2-7E4E-8B0C-4A9B929099B0}" destId="{AF057E85-1AB8-1843-AA0F-2FDBD648A650}" srcOrd="0" destOrd="0" presId="urn:microsoft.com/office/officeart/2009/3/layout/HorizontalOrganizationChart#323"/>
    <dgm:cxn modelId="{040B0A08-2A28-584B-98AA-EF3778D9004A}" type="presParOf" srcId="{AF057E85-1AB8-1843-AA0F-2FDBD648A650}" destId="{13C2CA3B-3A77-6D4C-8C40-E551B3B2C92B}" srcOrd="0" destOrd="0" presId="urn:microsoft.com/office/officeart/2009/3/layout/HorizontalOrganizationChart#323"/>
    <dgm:cxn modelId="{63F6E607-AC22-B344-B566-21213F258F2B}" type="presParOf" srcId="{AF057E85-1AB8-1843-AA0F-2FDBD648A650}" destId="{8B5E848E-F77A-2548-8D96-0E156A678EA6}" srcOrd="1" destOrd="0" presId="urn:microsoft.com/office/officeart/2009/3/layout/HorizontalOrganizationChart#323"/>
    <dgm:cxn modelId="{889A5C50-240F-864E-BB0E-6841C8CF3BD0}" type="presParOf" srcId="{B2F64492-84B2-7E4E-8B0C-4A9B929099B0}" destId="{C971DAFA-3FD4-0A4B-8A19-0CD9B04B8CAF}" srcOrd="1" destOrd="0" presId="urn:microsoft.com/office/officeart/2009/3/layout/HorizontalOrganizationChart#323"/>
    <dgm:cxn modelId="{03719E2F-B25F-4C41-8F7F-EBF364296C71}" type="presParOf" srcId="{B2F64492-84B2-7E4E-8B0C-4A9B929099B0}" destId="{968B4D64-DD8D-924A-BE6B-B9FE8FD50238}" srcOrd="2" destOrd="0" presId="urn:microsoft.com/office/officeart/2009/3/layout/HorizontalOrganizationChart#323"/>
    <dgm:cxn modelId="{F23DBA3B-38CE-0047-A406-94BC1BB8873E}" type="presParOf" srcId="{DA515253-F450-7E44-B8F8-29063215B1E3}" destId="{2E2F5ECB-51DC-254A-B92E-8926CF7CAFCD}" srcOrd="2" destOrd="0" presId="urn:microsoft.com/office/officeart/2009/3/layout/HorizontalOrganizationChart#323"/>
    <dgm:cxn modelId="{8B9FEB45-AA44-A64C-9AAD-81DD38691261}" type="presParOf" srcId="{C0EB4859-EED9-BB4B-9D83-674D482355CB}" destId="{1E9D19C2-A77B-034D-87A4-C1E3D64FE8EF}" srcOrd="2" destOrd="0" presId="urn:microsoft.com/office/officeart/2009/3/layout/HorizontalOrganizationChart#32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4" loCatId="" qsTypeId="urn:microsoft.com/office/officeart/2005/8/quickstyle/simple1#352" qsCatId="simple" csTypeId="urn:microsoft.com/office/officeart/2005/8/colors/accent5_1#352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41A5669C-871C-AA42-830A-D5210AC062A3}" type="presOf" srcId="{6B47ACE3-C579-2641-9DF7-5B04D1A8C11B}" destId="{E1322D16-4EA5-424E-B3FB-EFAA2A2EE7CC}" srcOrd="0" destOrd="0" presId="urn:microsoft.com/office/officeart/2009/3/layout/HorizontalOrganizationChart#324"/>
    <dgm:cxn modelId="{761BDA76-5215-104B-9BD9-EF6C245A751C}" type="presOf" srcId="{6B47ACE3-C579-2641-9DF7-5B04D1A8C11B}" destId="{F3D80D52-C6F9-354B-AD20-1E426C1018A1}" srcOrd="1" destOrd="0" presId="urn:microsoft.com/office/officeart/2009/3/layout/HorizontalOrganizationChart#324"/>
    <dgm:cxn modelId="{BC8CB0E4-855C-0F45-8158-8808EA0C0321}" type="presOf" srcId="{8F915D57-E2ED-934D-BF00-D273129F0BA5}" destId="{E10E6C78-2C84-1348-8916-517C0AE37FA4}" srcOrd="0" destOrd="0" presId="urn:microsoft.com/office/officeart/2009/3/layout/HorizontalOrganizationChart#324"/>
    <dgm:cxn modelId="{2D0B6FF5-BF9F-4E42-906C-A579BFB8DBB7}" type="presOf" srcId="{C84108CA-1057-DA43-95F3-7CAF5FF654B0}" destId="{2288FD34-22BA-704C-AD92-31F9F855B517}" srcOrd="0" destOrd="0" presId="urn:microsoft.com/office/officeart/2009/3/layout/HorizontalOrganizationChart#324"/>
    <dgm:cxn modelId="{B4749CB3-FD12-FE41-BE91-B3A2D6968FE3}" type="presOf" srcId="{B9503C04-DBC4-F04B-93B2-36DFA6CA444A}" destId="{A99CF38E-9692-5D4B-BCFD-542E013AD5A7}" srcOrd="0" destOrd="0" presId="urn:microsoft.com/office/officeart/2009/3/layout/HorizontalOrganizationChart#324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2AA5F230-6108-744D-A873-73C3AAD13A93}" type="presOf" srcId="{7DFF11C2-4F6C-FB42-9640-FECC49790440}" destId="{B659C835-D762-FC43-9ED9-470590140D08}" srcOrd="0" destOrd="0" presId="urn:microsoft.com/office/officeart/2009/3/layout/HorizontalOrganizationChart#324"/>
    <dgm:cxn modelId="{27893C75-2735-E54E-ACE2-1ACC2CD7A7BD}" type="presOf" srcId="{FB1C788F-9405-5549-8969-B3CCE6508BEE}" destId="{50E45134-EE87-7B45-AF9C-B2F1452512C1}" srcOrd="1" destOrd="0" presId="urn:microsoft.com/office/officeart/2009/3/layout/HorizontalOrganizationChart#324"/>
    <dgm:cxn modelId="{F816A02D-D46D-6943-9637-FF45F8DBFDCD}" type="presOf" srcId="{6D3885C7-3DD7-854A-BE09-2B2363182ACD}" destId="{8B5E848E-F77A-2548-8D96-0E156A678EA6}" srcOrd="1" destOrd="0" presId="urn:microsoft.com/office/officeart/2009/3/layout/HorizontalOrganizationChart#324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B8DCBB01-F550-7245-BA65-6351BF7FE9D2}" type="presOf" srcId="{B9503C04-DBC4-F04B-93B2-36DFA6CA444A}" destId="{22248C9D-8AD4-A142-AF3D-DDB86E5341F3}" srcOrd="1" destOrd="0" presId="urn:microsoft.com/office/officeart/2009/3/layout/HorizontalOrganizationChart#324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DE08C541-DD11-6A4F-B9FA-B17D1C3E97B4}" type="presOf" srcId="{7C375B78-7ADA-BB45-BAF4-3F1131EEC15E}" destId="{5D7F2B39-9EA9-CB44-B3C7-6C35F5773EBC}" srcOrd="0" destOrd="0" presId="urn:microsoft.com/office/officeart/2009/3/layout/HorizontalOrganizationChart#324"/>
    <dgm:cxn modelId="{BB8C8CB1-0977-EC4D-9FF4-54EAF29D1240}" type="presOf" srcId="{FB1C788F-9405-5549-8969-B3CCE6508BEE}" destId="{B70C2646-74B4-4645-AF38-CCF3FBC55444}" srcOrd="0" destOrd="0" presId="urn:microsoft.com/office/officeart/2009/3/layout/HorizontalOrganizationChart#324"/>
    <dgm:cxn modelId="{0E6C08D1-5BEA-3F49-8F14-23719227BA76}" type="presOf" srcId="{6D3885C7-3DD7-854A-BE09-2B2363182ACD}" destId="{13C2CA3B-3A77-6D4C-8C40-E551B3B2C92B}" srcOrd="0" destOrd="0" presId="urn:microsoft.com/office/officeart/2009/3/layout/HorizontalOrganizationChart#324"/>
    <dgm:cxn modelId="{42942F8D-2214-3D44-9131-140E980DC3E3}" type="presParOf" srcId="{2288FD34-22BA-704C-AD92-31F9F855B517}" destId="{C0EB4859-EED9-BB4B-9D83-674D482355CB}" srcOrd="0" destOrd="0" presId="urn:microsoft.com/office/officeart/2009/3/layout/HorizontalOrganizationChart#324"/>
    <dgm:cxn modelId="{10B57015-7625-6648-A82E-85608198F90C}" type="presParOf" srcId="{C0EB4859-EED9-BB4B-9D83-674D482355CB}" destId="{4B24B287-60DB-7240-A85A-B950D9862218}" srcOrd="0" destOrd="0" presId="urn:microsoft.com/office/officeart/2009/3/layout/HorizontalOrganizationChart#324"/>
    <dgm:cxn modelId="{028173C3-8D46-C143-869C-4C107FD52BF2}" type="presParOf" srcId="{4B24B287-60DB-7240-A85A-B950D9862218}" destId="{E1322D16-4EA5-424E-B3FB-EFAA2A2EE7CC}" srcOrd="0" destOrd="0" presId="urn:microsoft.com/office/officeart/2009/3/layout/HorizontalOrganizationChart#324"/>
    <dgm:cxn modelId="{421C0E91-34EE-F14B-8662-A9BDF5846FEB}" type="presParOf" srcId="{4B24B287-60DB-7240-A85A-B950D9862218}" destId="{F3D80D52-C6F9-354B-AD20-1E426C1018A1}" srcOrd="1" destOrd="0" presId="urn:microsoft.com/office/officeart/2009/3/layout/HorizontalOrganizationChart#324"/>
    <dgm:cxn modelId="{B5BD323A-0545-1B44-9344-E10CBC8F147B}" type="presParOf" srcId="{C0EB4859-EED9-BB4B-9D83-674D482355CB}" destId="{300882AD-D2A4-8A47-A4D1-51BF01FD4095}" srcOrd="1" destOrd="0" presId="urn:microsoft.com/office/officeart/2009/3/layout/HorizontalOrganizationChart#324"/>
    <dgm:cxn modelId="{64FB4034-3220-0644-AB85-87B9DE95E2CD}" type="presParOf" srcId="{300882AD-D2A4-8A47-A4D1-51BF01FD4095}" destId="{B659C835-D762-FC43-9ED9-470590140D08}" srcOrd="0" destOrd="0" presId="urn:microsoft.com/office/officeart/2009/3/layout/HorizontalOrganizationChart#324"/>
    <dgm:cxn modelId="{09288006-34E2-1D48-A3BF-79F5109E2C0F}" type="presParOf" srcId="{300882AD-D2A4-8A47-A4D1-51BF01FD4095}" destId="{3C86B4F6-AB0A-864A-A0B0-E1A86DE5AC64}" srcOrd="1" destOrd="0" presId="urn:microsoft.com/office/officeart/2009/3/layout/HorizontalOrganizationChart#324"/>
    <dgm:cxn modelId="{965EC742-D45D-4C45-B654-A5986E391C95}" type="presParOf" srcId="{3C86B4F6-AB0A-864A-A0B0-E1A86DE5AC64}" destId="{0BFADA0F-C2F7-244A-8927-5F136415DD63}" srcOrd="0" destOrd="0" presId="urn:microsoft.com/office/officeart/2009/3/layout/HorizontalOrganizationChart#324"/>
    <dgm:cxn modelId="{7AC26A7E-3AF9-FA44-AB2F-28C4E40C229A}" type="presParOf" srcId="{0BFADA0F-C2F7-244A-8927-5F136415DD63}" destId="{B70C2646-74B4-4645-AF38-CCF3FBC55444}" srcOrd="0" destOrd="0" presId="urn:microsoft.com/office/officeart/2009/3/layout/HorizontalOrganizationChart#324"/>
    <dgm:cxn modelId="{816AFE49-83A7-1E4D-AA71-33DA2187A12A}" type="presParOf" srcId="{0BFADA0F-C2F7-244A-8927-5F136415DD63}" destId="{50E45134-EE87-7B45-AF9C-B2F1452512C1}" srcOrd="1" destOrd="0" presId="urn:microsoft.com/office/officeart/2009/3/layout/HorizontalOrganizationChart#324"/>
    <dgm:cxn modelId="{5E39D637-6F27-474A-8443-752D027E8DFD}" type="presParOf" srcId="{3C86B4F6-AB0A-864A-A0B0-E1A86DE5AC64}" destId="{2FBC254E-9F59-6E42-A310-7454523CBDBC}" srcOrd="1" destOrd="0" presId="urn:microsoft.com/office/officeart/2009/3/layout/HorizontalOrganizationChart#324"/>
    <dgm:cxn modelId="{18D42E1C-8C0C-7247-B49C-9D698EBDAC9D}" type="presParOf" srcId="{3C86B4F6-AB0A-864A-A0B0-E1A86DE5AC64}" destId="{C95E0A71-4062-D248-A077-42BA19FB2B4E}" srcOrd="2" destOrd="0" presId="urn:microsoft.com/office/officeart/2009/3/layout/HorizontalOrganizationChart#324"/>
    <dgm:cxn modelId="{C0BD9988-2EFD-1943-BB7A-648818DBC892}" type="presParOf" srcId="{300882AD-D2A4-8A47-A4D1-51BF01FD4095}" destId="{5D7F2B39-9EA9-CB44-B3C7-6C35F5773EBC}" srcOrd="2" destOrd="0" presId="urn:microsoft.com/office/officeart/2009/3/layout/HorizontalOrganizationChart#324"/>
    <dgm:cxn modelId="{A591A689-B578-E74D-A873-405F89679A3C}" type="presParOf" srcId="{300882AD-D2A4-8A47-A4D1-51BF01FD4095}" destId="{DA515253-F450-7E44-B8F8-29063215B1E3}" srcOrd="3" destOrd="0" presId="urn:microsoft.com/office/officeart/2009/3/layout/HorizontalOrganizationChart#324"/>
    <dgm:cxn modelId="{0A0A3687-E9BE-8B49-8819-0764FD134CD2}" type="presParOf" srcId="{DA515253-F450-7E44-B8F8-29063215B1E3}" destId="{DF935D1A-0634-3F4D-8DDF-41D904F9A3E4}" srcOrd="0" destOrd="0" presId="urn:microsoft.com/office/officeart/2009/3/layout/HorizontalOrganizationChart#324"/>
    <dgm:cxn modelId="{C72F4B33-68DC-B544-855D-53B83020A762}" type="presParOf" srcId="{DF935D1A-0634-3F4D-8DDF-41D904F9A3E4}" destId="{A99CF38E-9692-5D4B-BCFD-542E013AD5A7}" srcOrd="0" destOrd="0" presId="urn:microsoft.com/office/officeart/2009/3/layout/HorizontalOrganizationChart#324"/>
    <dgm:cxn modelId="{18277DCA-54B3-7B4E-AAF1-E2AF37164E78}" type="presParOf" srcId="{DF935D1A-0634-3F4D-8DDF-41D904F9A3E4}" destId="{22248C9D-8AD4-A142-AF3D-DDB86E5341F3}" srcOrd="1" destOrd="0" presId="urn:microsoft.com/office/officeart/2009/3/layout/HorizontalOrganizationChart#324"/>
    <dgm:cxn modelId="{ED9DBBD5-5B69-8D46-97CB-E0E5AB402615}" type="presParOf" srcId="{DA515253-F450-7E44-B8F8-29063215B1E3}" destId="{813C069A-AAEF-764E-9E00-4238935193A7}" srcOrd="1" destOrd="0" presId="urn:microsoft.com/office/officeart/2009/3/layout/HorizontalOrganizationChart#324"/>
    <dgm:cxn modelId="{B5CBCF53-7008-E24E-862E-73E83C2C6142}" type="presParOf" srcId="{813C069A-AAEF-764E-9E00-4238935193A7}" destId="{E10E6C78-2C84-1348-8916-517C0AE37FA4}" srcOrd="0" destOrd="0" presId="urn:microsoft.com/office/officeart/2009/3/layout/HorizontalOrganizationChart#324"/>
    <dgm:cxn modelId="{31C31BB0-6799-9545-A9E8-847529A07373}" type="presParOf" srcId="{813C069A-AAEF-764E-9E00-4238935193A7}" destId="{B2F64492-84B2-7E4E-8B0C-4A9B929099B0}" srcOrd="1" destOrd="0" presId="urn:microsoft.com/office/officeart/2009/3/layout/HorizontalOrganizationChart#324"/>
    <dgm:cxn modelId="{CF6D4131-AD78-114A-8B68-B73BECF36420}" type="presParOf" srcId="{B2F64492-84B2-7E4E-8B0C-4A9B929099B0}" destId="{AF057E85-1AB8-1843-AA0F-2FDBD648A650}" srcOrd="0" destOrd="0" presId="urn:microsoft.com/office/officeart/2009/3/layout/HorizontalOrganizationChart#324"/>
    <dgm:cxn modelId="{ABCA0B7C-12F7-DE4D-81E2-00003E5028CF}" type="presParOf" srcId="{AF057E85-1AB8-1843-AA0F-2FDBD648A650}" destId="{13C2CA3B-3A77-6D4C-8C40-E551B3B2C92B}" srcOrd="0" destOrd="0" presId="urn:microsoft.com/office/officeart/2009/3/layout/HorizontalOrganizationChart#324"/>
    <dgm:cxn modelId="{A61506E4-858C-0D4A-A0A8-68133B5A757A}" type="presParOf" srcId="{AF057E85-1AB8-1843-AA0F-2FDBD648A650}" destId="{8B5E848E-F77A-2548-8D96-0E156A678EA6}" srcOrd="1" destOrd="0" presId="urn:microsoft.com/office/officeart/2009/3/layout/HorizontalOrganizationChart#324"/>
    <dgm:cxn modelId="{E3B3C9EE-8022-3649-A58D-334412FF9D0B}" type="presParOf" srcId="{B2F64492-84B2-7E4E-8B0C-4A9B929099B0}" destId="{C971DAFA-3FD4-0A4B-8A19-0CD9B04B8CAF}" srcOrd="1" destOrd="0" presId="urn:microsoft.com/office/officeart/2009/3/layout/HorizontalOrganizationChart#324"/>
    <dgm:cxn modelId="{28447644-BA99-C446-B3EF-6770E822E1A3}" type="presParOf" srcId="{B2F64492-84B2-7E4E-8B0C-4A9B929099B0}" destId="{968B4D64-DD8D-924A-BE6B-B9FE8FD50238}" srcOrd="2" destOrd="0" presId="urn:microsoft.com/office/officeart/2009/3/layout/HorizontalOrganizationChart#324"/>
    <dgm:cxn modelId="{6382CB1E-A994-1F4A-98DD-13580343D65B}" type="presParOf" srcId="{DA515253-F450-7E44-B8F8-29063215B1E3}" destId="{2E2F5ECB-51DC-254A-B92E-8926CF7CAFCD}" srcOrd="2" destOrd="0" presId="urn:microsoft.com/office/officeart/2009/3/layout/HorizontalOrganizationChart#324"/>
    <dgm:cxn modelId="{2411BFDC-F1CD-7942-87DE-6BDF9C98AD5C}" type="presParOf" srcId="{C0EB4859-EED9-BB4B-9D83-674D482355CB}" destId="{1E9D19C2-A77B-034D-87A4-C1E3D64FE8EF}" srcOrd="2" destOrd="0" presId="urn:microsoft.com/office/officeart/2009/3/layout/HorizontalOrganizationChart#32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7" loCatId="" qsTypeId="urn:microsoft.com/office/officeart/2005/8/quickstyle/simple1#335" qsCatId="simple" csTypeId="urn:microsoft.com/office/officeart/2005/8/colors/accent5_1#335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EF878807-44E7-EF43-99F6-BF245005A467}" type="pres">
      <dgm:prSet presAssocID="{94478841-8AF5-6748-9663-905837976B9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1DCA0B6-7366-744C-B1DA-43776DEEB2CF}" type="pres">
      <dgm:prSet presAssocID="{0FD9C75D-8A6D-DE40-AFA9-EA8B1AD3A98F}" presName="rootComposite" presStyleCnt="0"/>
      <dgm:spPr/>
      <dgm:t>
        <a:bodyPr/>
        <a:lstStyle/>
        <a:p>
          <a:endParaRPr lang="zh-CN" altLang="en-US"/>
        </a:p>
      </dgm:t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16C538-EDC3-DC4D-909E-45D43A3845C7}" type="pres">
      <dgm:prSet presAssocID="{0FD9C75D-8A6D-DE40-AFA9-EA8B1AD3A98F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B1BEF063-35BA-174C-A201-12CC8F9E0950}" type="pres">
      <dgm:prSet presAssocID="{0FD9C75D-8A6D-DE40-AFA9-EA8B1AD3A98F}" presName="hierChild4" presStyleCnt="0"/>
      <dgm:spPr/>
      <dgm:t>
        <a:bodyPr/>
        <a:lstStyle/>
        <a:p>
          <a:endParaRPr lang="zh-CN" altLang="en-US"/>
        </a:p>
      </dgm:t>
    </dgm:pt>
    <dgm:pt modelId="{95CB5469-627E-FA4F-9A2A-6FE930E642F8}" type="pres">
      <dgm:prSet presAssocID="{0FD9C75D-8A6D-DE40-AFA9-EA8B1AD3A98F}" presName="hierChild5" presStyleCnt="0"/>
      <dgm:spPr/>
      <dgm:t>
        <a:bodyPr/>
        <a:lstStyle/>
        <a:p>
          <a:endParaRPr lang="zh-CN" altLang="en-US"/>
        </a:p>
      </dgm:t>
    </dgm:pt>
    <dgm:pt modelId="{E022F4AA-CEDE-664E-915D-C08E6E26120A}" type="pres">
      <dgm:prSet presAssocID="{05957911-9F69-2942-951D-4FF7066304A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2AD123-2C12-004E-96F8-9323A32E73B2}" type="pres">
      <dgm:prSet presAssocID="{571CD190-C674-D54F-8768-4BCB2474C5FA}" presName="rootComposite" presStyleCnt="0"/>
      <dgm:spPr/>
      <dgm:t>
        <a:bodyPr/>
        <a:lstStyle/>
        <a:p>
          <a:endParaRPr lang="zh-CN" altLang="en-US"/>
        </a:p>
      </dgm:t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F19B70-BCF8-514B-A056-421A3D68B242}" type="pres">
      <dgm:prSet presAssocID="{571CD190-C674-D54F-8768-4BCB2474C5F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2848D257-5817-F744-9424-2C92EC535642}" type="pres">
      <dgm:prSet presAssocID="{571CD190-C674-D54F-8768-4BCB2474C5FA}" presName="hierChild4" presStyleCnt="0"/>
      <dgm:spPr/>
      <dgm:t>
        <a:bodyPr/>
        <a:lstStyle/>
        <a:p>
          <a:endParaRPr lang="zh-CN" altLang="en-US"/>
        </a:p>
      </dgm:t>
    </dgm:pt>
    <dgm:pt modelId="{5322BF40-37BD-904D-B6AC-3226C43295BE}" type="pres">
      <dgm:prSet presAssocID="{571CD190-C674-D54F-8768-4BCB2474C5FA}" presName="hierChild5" presStyleCnt="0"/>
      <dgm:spPr/>
      <dgm:t>
        <a:bodyPr/>
        <a:lstStyle/>
        <a:p>
          <a:endParaRPr lang="zh-CN" altLang="en-US"/>
        </a:p>
      </dgm:t>
    </dgm:pt>
    <dgm:pt modelId="{2CB2F1EE-A11C-944A-8A27-6422041FD5AA}" type="pres">
      <dgm:prSet presAssocID="{511201D7-FC80-0A4D-98DC-AF8FB5AD9B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22FFCFD-7D90-EF4F-A0A8-DAAD58675196}" type="pres">
      <dgm:prSet presAssocID="{3A2EB494-EAD6-8346-BE08-E2CD91B8982F}" presName="rootComposite" presStyleCnt="0"/>
      <dgm:spPr/>
      <dgm:t>
        <a:bodyPr/>
        <a:lstStyle/>
        <a:p>
          <a:endParaRPr lang="zh-CN" altLang="en-US"/>
        </a:p>
      </dgm:t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E2FADE-5C1C-0A4C-BADD-20F599392B00}" type="pres">
      <dgm:prSet presAssocID="{3A2EB494-EAD6-8346-BE08-E2CD91B8982F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7500EDF8-A5EC-A843-8311-603791462F9A}" type="pres">
      <dgm:prSet presAssocID="{3A2EB494-EAD6-8346-BE08-E2CD91B8982F}" presName="hierChild4" presStyleCnt="0"/>
      <dgm:spPr/>
      <dgm:t>
        <a:bodyPr/>
        <a:lstStyle/>
        <a:p>
          <a:endParaRPr lang="zh-CN" altLang="en-US"/>
        </a:p>
      </dgm:t>
    </dgm:pt>
    <dgm:pt modelId="{938C897A-DE4A-794F-9EDD-714004A721E7}" type="pres">
      <dgm:prSet presAssocID="{3A2EB494-EAD6-8346-BE08-E2CD91B8982F}" presName="hierChild5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6C594869-8A01-684F-A8A0-1C81E5737785}" type="presOf" srcId="{B9503C04-DBC4-F04B-93B2-36DFA6CA444A}" destId="{22248C9D-8AD4-A142-AF3D-DDB86E5341F3}" srcOrd="1" destOrd="0" presId="urn:microsoft.com/office/officeart/2009/3/layout/HorizontalOrganizationChart#307"/>
    <dgm:cxn modelId="{C468BACF-B5F3-B94A-828F-CC4B779375E5}" type="presOf" srcId="{B9503C04-DBC4-F04B-93B2-36DFA6CA444A}" destId="{A99CF38E-9692-5D4B-BCFD-542E013AD5A7}" srcOrd="0" destOrd="0" presId="urn:microsoft.com/office/officeart/2009/3/layout/HorizontalOrganizationChart#307"/>
    <dgm:cxn modelId="{DD2309C5-04DE-7140-82F6-9566A39D6E5D}" type="presOf" srcId="{0FD9C75D-8A6D-DE40-AFA9-EA8B1AD3A98F}" destId="{C616C538-EDC3-DC4D-909E-45D43A3845C7}" srcOrd="1" destOrd="0" presId="urn:microsoft.com/office/officeart/2009/3/layout/HorizontalOrganizationChart#307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2083C43-1E96-4446-9F2B-E8BC2DCEBE46}" type="presOf" srcId="{0FD9C75D-8A6D-DE40-AFA9-EA8B1AD3A98F}" destId="{7CEC236D-000A-E84D-B042-E1A865E76DE3}" srcOrd="0" destOrd="0" presId="urn:microsoft.com/office/officeart/2009/3/layout/HorizontalOrganizationChart#307"/>
    <dgm:cxn modelId="{045843C6-076E-264E-989B-7163962689A7}" type="presOf" srcId="{94478841-8AF5-6748-9663-905837976B9B}" destId="{EF878807-44E7-EF43-99F6-BF245005A467}" srcOrd="0" destOrd="0" presId="urn:microsoft.com/office/officeart/2009/3/layout/HorizontalOrganizationChart#307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5A2D7434-F2CA-7F42-82AF-1FD446C06CD5}" type="presOf" srcId="{7C375B78-7ADA-BB45-BAF4-3F1131EEC15E}" destId="{5D7F2B39-9EA9-CB44-B3C7-6C35F5773EBC}" srcOrd="0" destOrd="0" presId="urn:microsoft.com/office/officeart/2009/3/layout/HorizontalOrganizationChart#307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49F977E5-CE0C-054B-B5E8-6180CEC96A74}" type="presOf" srcId="{05957911-9F69-2942-951D-4FF7066304A3}" destId="{E022F4AA-CEDE-664E-915D-C08E6E26120A}" srcOrd="0" destOrd="0" presId="urn:microsoft.com/office/officeart/2009/3/layout/HorizontalOrganizationChart#307"/>
    <dgm:cxn modelId="{9127B10B-629B-B549-83DF-41046A9504BD}" type="presOf" srcId="{571CD190-C674-D54F-8768-4BCB2474C5FA}" destId="{CFD91B74-7D1B-7544-8A20-97E430276DA2}" srcOrd="0" destOrd="0" presId="urn:microsoft.com/office/officeart/2009/3/layout/HorizontalOrganizationChart#307"/>
    <dgm:cxn modelId="{11E26EF6-A054-044D-A3B8-035C346EBAFD}" type="presOf" srcId="{571CD190-C674-D54F-8768-4BCB2474C5FA}" destId="{E6F19B70-BCF8-514B-A056-421A3D68B242}" srcOrd="1" destOrd="0" presId="urn:microsoft.com/office/officeart/2009/3/layout/HorizontalOrganizationChart#307"/>
    <dgm:cxn modelId="{DCE3F277-C917-0541-8A69-B26D5B1F5291}" type="presOf" srcId="{FB1C788F-9405-5549-8969-B3CCE6508BEE}" destId="{50E45134-EE87-7B45-AF9C-B2F1452512C1}" srcOrd="1" destOrd="0" presId="urn:microsoft.com/office/officeart/2009/3/layout/HorizontalOrganizationChart#307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422DBF5A-D73E-1045-B681-A43EEB477FF3}" type="presOf" srcId="{7DFF11C2-4F6C-FB42-9640-FECC49790440}" destId="{B659C835-D762-FC43-9ED9-470590140D08}" srcOrd="0" destOrd="0" presId="urn:microsoft.com/office/officeart/2009/3/layout/HorizontalOrganizationChart#307"/>
    <dgm:cxn modelId="{83ABD75D-C1D3-6247-BC1E-3B70075731A6}" type="presOf" srcId="{6B47ACE3-C579-2641-9DF7-5B04D1A8C11B}" destId="{F3D80D52-C6F9-354B-AD20-1E426C1018A1}" srcOrd="1" destOrd="0" presId="urn:microsoft.com/office/officeart/2009/3/layout/HorizontalOrganizationChart#307"/>
    <dgm:cxn modelId="{00701633-A8AD-2A46-93C4-DD399A86226B}" type="presOf" srcId="{FB1C788F-9405-5549-8969-B3CCE6508BEE}" destId="{B70C2646-74B4-4645-AF38-CCF3FBC55444}" srcOrd="0" destOrd="0" presId="urn:microsoft.com/office/officeart/2009/3/layout/HorizontalOrganizationChart#307"/>
    <dgm:cxn modelId="{2D2F2BD5-5155-1A48-91B3-F821FBEB3EFB}" type="presOf" srcId="{C84108CA-1057-DA43-95F3-7CAF5FF654B0}" destId="{2288FD34-22BA-704C-AD92-31F9F855B517}" srcOrd="0" destOrd="0" presId="urn:microsoft.com/office/officeart/2009/3/layout/HorizontalOrganizationChart#307"/>
    <dgm:cxn modelId="{EA70C838-E383-4C4E-88B2-269DF44CBCBF}" type="presOf" srcId="{3A2EB494-EAD6-8346-BE08-E2CD91B8982F}" destId="{19423AA4-4D35-D64B-8A10-CFADE9AA76B2}" srcOrd="0" destOrd="0" presId="urn:microsoft.com/office/officeart/2009/3/layout/HorizontalOrganizationChart#307"/>
    <dgm:cxn modelId="{F1122A35-A466-1F45-BD4E-500D05DE22DC}" type="presOf" srcId="{3A2EB494-EAD6-8346-BE08-E2CD91B8982F}" destId="{2EE2FADE-5C1C-0A4C-BADD-20F599392B00}" srcOrd="1" destOrd="0" presId="urn:microsoft.com/office/officeart/2009/3/layout/HorizontalOrganizationChart#307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A9255CFB-6204-B242-A0F6-66DFE2D59125}" type="presOf" srcId="{6B47ACE3-C579-2641-9DF7-5B04D1A8C11B}" destId="{E1322D16-4EA5-424E-B3FB-EFAA2A2EE7CC}" srcOrd="0" destOrd="0" presId="urn:microsoft.com/office/officeart/2009/3/layout/HorizontalOrganizationChart#307"/>
    <dgm:cxn modelId="{2B7C5FDA-9B15-E34D-86DC-31F66D36C7D8}" type="presOf" srcId="{511201D7-FC80-0A4D-98DC-AF8FB5AD9B5E}" destId="{2CB2F1EE-A11C-944A-8A27-6422041FD5AA}" srcOrd="0" destOrd="0" presId="urn:microsoft.com/office/officeart/2009/3/layout/HorizontalOrganizationChart#307"/>
    <dgm:cxn modelId="{25D70128-0BE2-A14C-8DEF-57B63EA779B2}" type="presParOf" srcId="{2288FD34-22BA-704C-AD92-31F9F855B517}" destId="{C0EB4859-EED9-BB4B-9D83-674D482355CB}" srcOrd="0" destOrd="0" presId="urn:microsoft.com/office/officeart/2009/3/layout/HorizontalOrganizationChart#307"/>
    <dgm:cxn modelId="{7511B45C-ADC5-BF4C-9941-0F9B30914670}" type="presParOf" srcId="{C0EB4859-EED9-BB4B-9D83-674D482355CB}" destId="{4B24B287-60DB-7240-A85A-B950D9862218}" srcOrd="0" destOrd="0" presId="urn:microsoft.com/office/officeart/2009/3/layout/HorizontalOrganizationChart#307"/>
    <dgm:cxn modelId="{3286909B-62EE-B745-8897-C488A7CDC096}" type="presParOf" srcId="{4B24B287-60DB-7240-A85A-B950D9862218}" destId="{E1322D16-4EA5-424E-B3FB-EFAA2A2EE7CC}" srcOrd="0" destOrd="0" presId="urn:microsoft.com/office/officeart/2009/3/layout/HorizontalOrganizationChart#307"/>
    <dgm:cxn modelId="{DA69CE3B-B931-2D48-87B2-214D40E815CC}" type="presParOf" srcId="{4B24B287-60DB-7240-A85A-B950D9862218}" destId="{F3D80D52-C6F9-354B-AD20-1E426C1018A1}" srcOrd="1" destOrd="0" presId="urn:microsoft.com/office/officeart/2009/3/layout/HorizontalOrganizationChart#307"/>
    <dgm:cxn modelId="{8AE1F437-C571-D642-B431-D9EDC629F4E7}" type="presParOf" srcId="{C0EB4859-EED9-BB4B-9D83-674D482355CB}" destId="{300882AD-D2A4-8A47-A4D1-51BF01FD4095}" srcOrd="1" destOrd="0" presId="urn:microsoft.com/office/officeart/2009/3/layout/HorizontalOrganizationChart#307"/>
    <dgm:cxn modelId="{0A84C607-0CCE-2640-A006-15CF11119E8D}" type="presParOf" srcId="{300882AD-D2A4-8A47-A4D1-51BF01FD4095}" destId="{B659C835-D762-FC43-9ED9-470590140D08}" srcOrd="0" destOrd="0" presId="urn:microsoft.com/office/officeart/2009/3/layout/HorizontalOrganizationChart#307"/>
    <dgm:cxn modelId="{5F60DB89-B70E-7441-88D4-A41163A5C1DE}" type="presParOf" srcId="{300882AD-D2A4-8A47-A4D1-51BF01FD4095}" destId="{3C86B4F6-AB0A-864A-A0B0-E1A86DE5AC64}" srcOrd="1" destOrd="0" presId="urn:microsoft.com/office/officeart/2009/3/layout/HorizontalOrganizationChart#307"/>
    <dgm:cxn modelId="{B35DD818-918E-BE4D-8C53-87BDA46E0497}" type="presParOf" srcId="{3C86B4F6-AB0A-864A-A0B0-E1A86DE5AC64}" destId="{0BFADA0F-C2F7-244A-8927-5F136415DD63}" srcOrd="0" destOrd="0" presId="urn:microsoft.com/office/officeart/2009/3/layout/HorizontalOrganizationChart#307"/>
    <dgm:cxn modelId="{2CB9ADB3-4B68-AF41-B5FA-E3A782797860}" type="presParOf" srcId="{0BFADA0F-C2F7-244A-8927-5F136415DD63}" destId="{B70C2646-74B4-4645-AF38-CCF3FBC55444}" srcOrd="0" destOrd="0" presId="urn:microsoft.com/office/officeart/2009/3/layout/HorizontalOrganizationChart#307"/>
    <dgm:cxn modelId="{82729752-5D20-FF48-9746-BC4621E4C600}" type="presParOf" srcId="{0BFADA0F-C2F7-244A-8927-5F136415DD63}" destId="{50E45134-EE87-7B45-AF9C-B2F1452512C1}" srcOrd="1" destOrd="0" presId="urn:microsoft.com/office/officeart/2009/3/layout/HorizontalOrganizationChart#307"/>
    <dgm:cxn modelId="{4B0E2414-F0E3-D04E-AD7F-2F3D93F7DECE}" type="presParOf" srcId="{3C86B4F6-AB0A-864A-A0B0-E1A86DE5AC64}" destId="{2FBC254E-9F59-6E42-A310-7454523CBDBC}" srcOrd="1" destOrd="0" presId="urn:microsoft.com/office/officeart/2009/3/layout/HorizontalOrganizationChart#307"/>
    <dgm:cxn modelId="{0AD84D90-1A4D-1646-9E58-52E196F6CE66}" type="presParOf" srcId="{2FBC254E-9F59-6E42-A310-7454523CBDBC}" destId="{EF878807-44E7-EF43-99F6-BF245005A467}" srcOrd="0" destOrd="0" presId="urn:microsoft.com/office/officeart/2009/3/layout/HorizontalOrganizationChart#307"/>
    <dgm:cxn modelId="{6AC3B83D-97EB-4745-AE22-CC3438ADE540}" type="presParOf" srcId="{2FBC254E-9F59-6E42-A310-7454523CBDBC}" destId="{04BECE44-13B8-8140-927E-5F3DC0523527}" srcOrd="1" destOrd="0" presId="urn:microsoft.com/office/officeart/2009/3/layout/HorizontalOrganizationChart#307"/>
    <dgm:cxn modelId="{C1DDC96B-51FD-5E4E-BABF-6D803FE64C50}" type="presParOf" srcId="{04BECE44-13B8-8140-927E-5F3DC0523527}" destId="{D1DCA0B6-7366-744C-B1DA-43776DEEB2CF}" srcOrd="0" destOrd="0" presId="urn:microsoft.com/office/officeart/2009/3/layout/HorizontalOrganizationChart#307"/>
    <dgm:cxn modelId="{88C11770-2F9B-7543-867B-7190649695B4}" type="presParOf" srcId="{D1DCA0B6-7366-744C-B1DA-43776DEEB2CF}" destId="{7CEC236D-000A-E84D-B042-E1A865E76DE3}" srcOrd="0" destOrd="0" presId="urn:microsoft.com/office/officeart/2009/3/layout/HorizontalOrganizationChart#307"/>
    <dgm:cxn modelId="{02178834-D5BD-EC42-81D2-7733F2B19108}" type="presParOf" srcId="{D1DCA0B6-7366-744C-B1DA-43776DEEB2CF}" destId="{C616C538-EDC3-DC4D-909E-45D43A3845C7}" srcOrd="1" destOrd="0" presId="urn:microsoft.com/office/officeart/2009/3/layout/HorizontalOrganizationChart#307"/>
    <dgm:cxn modelId="{968D2C09-8B03-FA4C-A848-803D98B7E446}" type="presParOf" srcId="{04BECE44-13B8-8140-927E-5F3DC0523527}" destId="{B1BEF063-35BA-174C-A201-12CC8F9E0950}" srcOrd="1" destOrd="0" presId="urn:microsoft.com/office/officeart/2009/3/layout/HorizontalOrganizationChart#307"/>
    <dgm:cxn modelId="{6376FD69-D52D-2C4E-A750-CCEBB5900A5E}" type="presParOf" srcId="{04BECE44-13B8-8140-927E-5F3DC0523527}" destId="{95CB5469-627E-FA4F-9A2A-6FE930E642F8}" srcOrd="2" destOrd="0" presId="urn:microsoft.com/office/officeart/2009/3/layout/HorizontalOrganizationChart#307"/>
    <dgm:cxn modelId="{7149CA35-9746-1E49-B702-DF51BA338534}" type="presParOf" srcId="{2FBC254E-9F59-6E42-A310-7454523CBDBC}" destId="{E022F4AA-CEDE-664E-915D-C08E6E26120A}" srcOrd="2" destOrd="0" presId="urn:microsoft.com/office/officeart/2009/3/layout/HorizontalOrganizationChart#307"/>
    <dgm:cxn modelId="{02136E6D-03F3-9849-BC7F-8E77BE152DB0}" type="presParOf" srcId="{2FBC254E-9F59-6E42-A310-7454523CBDBC}" destId="{C47E91CC-681E-EA4B-A800-0B96D5784985}" srcOrd="3" destOrd="0" presId="urn:microsoft.com/office/officeart/2009/3/layout/HorizontalOrganizationChart#307"/>
    <dgm:cxn modelId="{ABE1B0BA-DFD9-F340-923E-1EB5400FFFC6}" type="presParOf" srcId="{C47E91CC-681E-EA4B-A800-0B96D5784985}" destId="{792AD123-2C12-004E-96F8-9323A32E73B2}" srcOrd="0" destOrd="0" presId="urn:microsoft.com/office/officeart/2009/3/layout/HorizontalOrganizationChart#307"/>
    <dgm:cxn modelId="{FEE8582D-45D6-9E44-BC04-8B4325A2AE97}" type="presParOf" srcId="{792AD123-2C12-004E-96F8-9323A32E73B2}" destId="{CFD91B74-7D1B-7544-8A20-97E430276DA2}" srcOrd="0" destOrd="0" presId="urn:microsoft.com/office/officeart/2009/3/layout/HorizontalOrganizationChart#307"/>
    <dgm:cxn modelId="{E7E0A364-873C-CE45-A0CF-513B5101A59A}" type="presParOf" srcId="{792AD123-2C12-004E-96F8-9323A32E73B2}" destId="{E6F19B70-BCF8-514B-A056-421A3D68B242}" srcOrd="1" destOrd="0" presId="urn:microsoft.com/office/officeart/2009/3/layout/HorizontalOrganizationChart#307"/>
    <dgm:cxn modelId="{58349076-29B3-6A46-9E98-C2625FA295F2}" type="presParOf" srcId="{C47E91CC-681E-EA4B-A800-0B96D5784985}" destId="{2848D257-5817-F744-9424-2C92EC535642}" srcOrd="1" destOrd="0" presId="urn:microsoft.com/office/officeart/2009/3/layout/HorizontalOrganizationChart#307"/>
    <dgm:cxn modelId="{E93180C4-4AFF-7A4F-AC02-016539E8A657}" type="presParOf" srcId="{C47E91CC-681E-EA4B-A800-0B96D5784985}" destId="{5322BF40-37BD-904D-B6AC-3226C43295BE}" srcOrd="2" destOrd="0" presId="urn:microsoft.com/office/officeart/2009/3/layout/HorizontalOrganizationChart#307"/>
    <dgm:cxn modelId="{57F6C1C0-1C94-D840-876E-3F50802AFD2B}" type="presParOf" srcId="{2FBC254E-9F59-6E42-A310-7454523CBDBC}" destId="{2CB2F1EE-A11C-944A-8A27-6422041FD5AA}" srcOrd="4" destOrd="0" presId="urn:microsoft.com/office/officeart/2009/3/layout/HorizontalOrganizationChart#307"/>
    <dgm:cxn modelId="{E0C079EB-97FF-AF41-8545-20D94137E413}" type="presParOf" srcId="{2FBC254E-9F59-6E42-A310-7454523CBDBC}" destId="{1BC09D39-778F-D64C-A936-EA3F0F784907}" srcOrd="5" destOrd="0" presId="urn:microsoft.com/office/officeart/2009/3/layout/HorizontalOrganizationChart#307"/>
    <dgm:cxn modelId="{9BE07B5F-D55B-9741-B7CA-CF3EB6059ED6}" type="presParOf" srcId="{1BC09D39-778F-D64C-A936-EA3F0F784907}" destId="{E22FFCFD-7D90-EF4F-A0A8-DAAD58675196}" srcOrd="0" destOrd="0" presId="urn:microsoft.com/office/officeart/2009/3/layout/HorizontalOrganizationChart#307"/>
    <dgm:cxn modelId="{1993346A-DD13-064B-8FF1-57C6B13B237A}" type="presParOf" srcId="{E22FFCFD-7D90-EF4F-A0A8-DAAD58675196}" destId="{19423AA4-4D35-D64B-8A10-CFADE9AA76B2}" srcOrd="0" destOrd="0" presId="urn:microsoft.com/office/officeart/2009/3/layout/HorizontalOrganizationChart#307"/>
    <dgm:cxn modelId="{495DE181-45BA-B24A-A94A-D9DDCD6DCD20}" type="presParOf" srcId="{E22FFCFD-7D90-EF4F-A0A8-DAAD58675196}" destId="{2EE2FADE-5C1C-0A4C-BADD-20F599392B00}" srcOrd="1" destOrd="0" presId="urn:microsoft.com/office/officeart/2009/3/layout/HorizontalOrganizationChart#307"/>
    <dgm:cxn modelId="{B51ED462-B1B1-9C47-BB72-A191C109BE8C}" type="presParOf" srcId="{1BC09D39-778F-D64C-A936-EA3F0F784907}" destId="{7500EDF8-A5EC-A843-8311-603791462F9A}" srcOrd="1" destOrd="0" presId="urn:microsoft.com/office/officeart/2009/3/layout/HorizontalOrganizationChart#307"/>
    <dgm:cxn modelId="{403EA649-3D42-154F-88EC-A135165C82B9}" type="presParOf" srcId="{1BC09D39-778F-D64C-A936-EA3F0F784907}" destId="{938C897A-DE4A-794F-9EDD-714004A721E7}" srcOrd="2" destOrd="0" presId="urn:microsoft.com/office/officeart/2009/3/layout/HorizontalOrganizationChart#307"/>
    <dgm:cxn modelId="{D50A5B9C-B407-D046-A3B0-4F46C1F9A0ED}" type="presParOf" srcId="{3C86B4F6-AB0A-864A-A0B0-E1A86DE5AC64}" destId="{C95E0A71-4062-D248-A077-42BA19FB2B4E}" srcOrd="2" destOrd="0" presId="urn:microsoft.com/office/officeart/2009/3/layout/HorizontalOrganizationChart#307"/>
    <dgm:cxn modelId="{00CDD94E-258B-054E-A7D9-02478A8E5D5A}" type="presParOf" srcId="{300882AD-D2A4-8A47-A4D1-51BF01FD4095}" destId="{5D7F2B39-9EA9-CB44-B3C7-6C35F5773EBC}" srcOrd="2" destOrd="0" presId="urn:microsoft.com/office/officeart/2009/3/layout/HorizontalOrganizationChart#307"/>
    <dgm:cxn modelId="{9574BF1A-8232-D74F-8B58-55DD6218CF2D}" type="presParOf" srcId="{300882AD-D2A4-8A47-A4D1-51BF01FD4095}" destId="{DA515253-F450-7E44-B8F8-29063215B1E3}" srcOrd="3" destOrd="0" presId="urn:microsoft.com/office/officeart/2009/3/layout/HorizontalOrganizationChart#307"/>
    <dgm:cxn modelId="{708D5FA2-D0FD-2242-948F-8EFD7FE8125E}" type="presParOf" srcId="{DA515253-F450-7E44-B8F8-29063215B1E3}" destId="{DF935D1A-0634-3F4D-8DDF-41D904F9A3E4}" srcOrd="0" destOrd="0" presId="urn:microsoft.com/office/officeart/2009/3/layout/HorizontalOrganizationChart#307"/>
    <dgm:cxn modelId="{AE092FC8-29A3-774D-B83E-5949AAC72C0A}" type="presParOf" srcId="{DF935D1A-0634-3F4D-8DDF-41D904F9A3E4}" destId="{A99CF38E-9692-5D4B-BCFD-542E013AD5A7}" srcOrd="0" destOrd="0" presId="urn:microsoft.com/office/officeart/2009/3/layout/HorizontalOrganizationChart#307"/>
    <dgm:cxn modelId="{1A43AE25-5787-B642-8E66-0D3B475C9E3F}" type="presParOf" srcId="{DF935D1A-0634-3F4D-8DDF-41D904F9A3E4}" destId="{22248C9D-8AD4-A142-AF3D-DDB86E5341F3}" srcOrd="1" destOrd="0" presId="urn:microsoft.com/office/officeart/2009/3/layout/HorizontalOrganizationChart#307"/>
    <dgm:cxn modelId="{5CC994BC-46AC-7A41-89F6-0A2D0C06B692}" type="presParOf" srcId="{DA515253-F450-7E44-B8F8-29063215B1E3}" destId="{813C069A-AAEF-764E-9E00-4238935193A7}" srcOrd="1" destOrd="0" presId="urn:microsoft.com/office/officeart/2009/3/layout/HorizontalOrganizationChart#307"/>
    <dgm:cxn modelId="{212834E5-B7B9-0547-B08E-681D2BB9DE4B}" type="presParOf" srcId="{DA515253-F450-7E44-B8F8-29063215B1E3}" destId="{2E2F5ECB-51DC-254A-B92E-8926CF7CAFCD}" srcOrd="2" destOrd="0" presId="urn:microsoft.com/office/officeart/2009/3/layout/HorizontalOrganizationChart#307"/>
    <dgm:cxn modelId="{101C687A-800A-A34D-AD59-5F3DEA6750FC}" type="presParOf" srcId="{C0EB4859-EED9-BB4B-9D83-674D482355CB}" destId="{1E9D19C2-A77B-034D-87A4-C1E3D64FE8EF}" srcOrd="2" destOrd="0" presId="urn:microsoft.com/office/officeart/2009/3/layout/HorizontalOrganizationChart#30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5" loCatId="" qsTypeId="urn:microsoft.com/office/officeart/2005/8/quickstyle/simple1#353" qsCatId="simple" csTypeId="urn:microsoft.com/office/officeart/2005/8/colors/accent5_1#353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C61BB1F3-38BD-0240-8F64-B71C20B32AB8}" type="presOf" srcId="{B9503C04-DBC4-F04B-93B2-36DFA6CA444A}" destId="{A99CF38E-9692-5D4B-BCFD-542E013AD5A7}" srcOrd="0" destOrd="0" presId="urn:microsoft.com/office/officeart/2009/3/layout/HorizontalOrganizationChart#325"/>
    <dgm:cxn modelId="{D1246B76-A6FA-8246-9345-85C19F8064BA}" type="presOf" srcId="{6B47ACE3-C579-2641-9DF7-5B04D1A8C11B}" destId="{F3D80D52-C6F9-354B-AD20-1E426C1018A1}" srcOrd="1" destOrd="0" presId="urn:microsoft.com/office/officeart/2009/3/layout/HorizontalOrganizationChart#325"/>
    <dgm:cxn modelId="{9B35955C-0E12-2548-ACA5-8927CE8EE697}" type="presOf" srcId="{6D3885C7-3DD7-854A-BE09-2B2363182ACD}" destId="{13C2CA3B-3A77-6D4C-8C40-E551B3B2C92B}" srcOrd="0" destOrd="0" presId="urn:microsoft.com/office/officeart/2009/3/layout/HorizontalOrganizationChart#325"/>
    <dgm:cxn modelId="{CE91C793-3B37-7C42-93E6-C0F70FAF1D86}" type="presOf" srcId="{8F915D57-E2ED-934D-BF00-D273129F0BA5}" destId="{E10E6C78-2C84-1348-8916-517C0AE37FA4}" srcOrd="0" destOrd="0" presId="urn:microsoft.com/office/officeart/2009/3/layout/HorizontalOrganizationChart#325"/>
    <dgm:cxn modelId="{653E26DE-3BF1-944C-A7D3-9293BF300F84}" type="presOf" srcId="{FB1C788F-9405-5549-8969-B3CCE6508BEE}" destId="{50E45134-EE87-7B45-AF9C-B2F1452512C1}" srcOrd="1" destOrd="0" presId="urn:microsoft.com/office/officeart/2009/3/layout/HorizontalOrganizationChart#325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74167DF9-2977-114F-B2DC-BE089041C51B}" type="presOf" srcId="{C84108CA-1057-DA43-95F3-7CAF5FF654B0}" destId="{2288FD34-22BA-704C-AD92-31F9F855B517}" srcOrd="0" destOrd="0" presId="urn:microsoft.com/office/officeart/2009/3/layout/HorizontalOrganizationChart#325"/>
    <dgm:cxn modelId="{FD12F2DC-359A-6D48-AF9B-6ED0029A5B4C}" type="presOf" srcId="{B9503C04-DBC4-F04B-93B2-36DFA6CA444A}" destId="{22248C9D-8AD4-A142-AF3D-DDB86E5341F3}" srcOrd="1" destOrd="0" presId="urn:microsoft.com/office/officeart/2009/3/layout/HorizontalOrganizationChart#325"/>
    <dgm:cxn modelId="{149291BD-EACF-3243-B016-E37DF3DE27F8}" type="presOf" srcId="{7DFF11C2-4F6C-FB42-9640-FECC49790440}" destId="{B659C835-D762-FC43-9ED9-470590140D08}" srcOrd="0" destOrd="0" presId="urn:microsoft.com/office/officeart/2009/3/layout/HorizontalOrganizationChart#325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5D26B6CE-39D2-4F4C-A204-FF624671F006}" type="presOf" srcId="{FB1C788F-9405-5549-8969-B3CCE6508BEE}" destId="{B70C2646-74B4-4645-AF38-CCF3FBC55444}" srcOrd="0" destOrd="0" presId="urn:microsoft.com/office/officeart/2009/3/layout/HorizontalOrganizationChart#325"/>
    <dgm:cxn modelId="{AAF1C4FF-6225-7A4F-9BF7-9A0E599ACB4E}" type="presOf" srcId="{7C375B78-7ADA-BB45-BAF4-3F1131EEC15E}" destId="{5D7F2B39-9EA9-CB44-B3C7-6C35F5773EBC}" srcOrd="0" destOrd="0" presId="urn:microsoft.com/office/officeart/2009/3/layout/HorizontalOrganizationChart#325"/>
    <dgm:cxn modelId="{7AC798A9-A868-FD4B-B5D1-7A77C4609FD4}" type="presOf" srcId="{6D3885C7-3DD7-854A-BE09-2B2363182ACD}" destId="{8B5E848E-F77A-2548-8D96-0E156A678EA6}" srcOrd="1" destOrd="0" presId="urn:microsoft.com/office/officeart/2009/3/layout/HorizontalOrganizationChart#325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01819AE1-1850-2447-A328-1F6E5456D2E1}" type="presOf" srcId="{6B47ACE3-C579-2641-9DF7-5B04D1A8C11B}" destId="{E1322D16-4EA5-424E-B3FB-EFAA2A2EE7CC}" srcOrd="0" destOrd="0" presId="urn:microsoft.com/office/officeart/2009/3/layout/HorizontalOrganizationChart#325"/>
    <dgm:cxn modelId="{C73B131F-395F-7249-8AE1-D302B783EA46}" type="presParOf" srcId="{2288FD34-22BA-704C-AD92-31F9F855B517}" destId="{C0EB4859-EED9-BB4B-9D83-674D482355CB}" srcOrd="0" destOrd="0" presId="urn:microsoft.com/office/officeart/2009/3/layout/HorizontalOrganizationChart#325"/>
    <dgm:cxn modelId="{3A44421F-861F-1841-8544-728C6D8895F3}" type="presParOf" srcId="{C0EB4859-EED9-BB4B-9D83-674D482355CB}" destId="{4B24B287-60DB-7240-A85A-B950D9862218}" srcOrd="0" destOrd="0" presId="urn:microsoft.com/office/officeart/2009/3/layout/HorizontalOrganizationChart#325"/>
    <dgm:cxn modelId="{50171B00-6377-D045-BCBA-FF09B3E4C559}" type="presParOf" srcId="{4B24B287-60DB-7240-A85A-B950D9862218}" destId="{E1322D16-4EA5-424E-B3FB-EFAA2A2EE7CC}" srcOrd="0" destOrd="0" presId="urn:microsoft.com/office/officeart/2009/3/layout/HorizontalOrganizationChart#325"/>
    <dgm:cxn modelId="{BE858D76-F1E2-A24A-BD94-5BA9F648B210}" type="presParOf" srcId="{4B24B287-60DB-7240-A85A-B950D9862218}" destId="{F3D80D52-C6F9-354B-AD20-1E426C1018A1}" srcOrd="1" destOrd="0" presId="urn:microsoft.com/office/officeart/2009/3/layout/HorizontalOrganizationChart#325"/>
    <dgm:cxn modelId="{C2F6248B-B928-9C44-A70A-4BC37BDF26A1}" type="presParOf" srcId="{C0EB4859-EED9-BB4B-9D83-674D482355CB}" destId="{300882AD-D2A4-8A47-A4D1-51BF01FD4095}" srcOrd="1" destOrd="0" presId="urn:microsoft.com/office/officeart/2009/3/layout/HorizontalOrganizationChart#325"/>
    <dgm:cxn modelId="{9333836B-2D60-F540-B721-58E88C8C3491}" type="presParOf" srcId="{300882AD-D2A4-8A47-A4D1-51BF01FD4095}" destId="{B659C835-D762-FC43-9ED9-470590140D08}" srcOrd="0" destOrd="0" presId="urn:microsoft.com/office/officeart/2009/3/layout/HorizontalOrganizationChart#325"/>
    <dgm:cxn modelId="{9BC1545F-9D5C-CD4F-9D20-157F76C5AC72}" type="presParOf" srcId="{300882AD-D2A4-8A47-A4D1-51BF01FD4095}" destId="{3C86B4F6-AB0A-864A-A0B0-E1A86DE5AC64}" srcOrd="1" destOrd="0" presId="urn:microsoft.com/office/officeart/2009/3/layout/HorizontalOrganizationChart#325"/>
    <dgm:cxn modelId="{6AE1A1AE-4E96-BA4C-A87C-097B2EFD3F4B}" type="presParOf" srcId="{3C86B4F6-AB0A-864A-A0B0-E1A86DE5AC64}" destId="{0BFADA0F-C2F7-244A-8927-5F136415DD63}" srcOrd="0" destOrd="0" presId="urn:microsoft.com/office/officeart/2009/3/layout/HorizontalOrganizationChart#325"/>
    <dgm:cxn modelId="{747076E2-3BE5-E643-8C4F-1286D7D5551F}" type="presParOf" srcId="{0BFADA0F-C2F7-244A-8927-5F136415DD63}" destId="{B70C2646-74B4-4645-AF38-CCF3FBC55444}" srcOrd="0" destOrd="0" presId="urn:microsoft.com/office/officeart/2009/3/layout/HorizontalOrganizationChart#325"/>
    <dgm:cxn modelId="{CCDF7E3F-0FFC-204B-BB29-F1EA72F2CC8F}" type="presParOf" srcId="{0BFADA0F-C2F7-244A-8927-5F136415DD63}" destId="{50E45134-EE87-7B45-AF9C-B2F1452512C1}" srcOrd="1" destOrd="0" presId="urn:microsoft.com/office/officeart/2009/3/layout/HorizontalOrganizationChart#325"/>
    <dgm:cxn modelId="{82261C4F-9D8C-6E44-8132-DC0A38299A6B}" type="presParOf" srcId="{3C86B4F6-AB0A-864A-A0B0-E1A86DE5AC64}" destId="{2FBC254E-9F59-6E42-A310-7454523CBDBC}" srcOrd="1" destOrd="0" presId="urn:microsoft.com/office/officeart/2009/3/layout/HorizontalOrganizationChart#325"/>
    <dgm:cxn modelId="{F042C7CD-B96A-434B-B799-8426DDAAA5CC}" type="presParOf" srcId="{3C86B4F6-AB0A-864A-A0B0-E1A86DE5AC64}" destId="{C95E0A71-4062-D248-A077-42BA19FB2B4E}" srcOrd="2" destOrd="0" presId="urn:microsoft.com/office/officeart/2009/3/layout/HorizontalOrganizationChart#325"/>
    <dgm:cxn modelId="{A5153C36-40C0-604B-A490-9BF1BB7BCB28}" type="presParOf" srcId="{300882AD-D2A4-8A47-A4D1-51BF01FD4095}" destId="{5D7F2B39-9EA9-CB44-B3C7-6C35F5773EBC}" srcOrd="2" destOrd="0" presId="urn:microsoft.com/office/officeart/2009/3/layout/HorizontalOrganizationChart#325"/>
    <dgm:cxn modelId="{D9251EF0-5902-B244-94FB-F7E04C302C24}" type="presParOf" srcId="{300882AD-D2A4-8A47-A4D1-51BF01FD4095}" destId="{DA515253-F450-7E44-B8F8-29063215B1E3}" srcOrd="3" destOrd="0" presId="urn:microsoft.com/office/officeart/2009/3/layout/HorizontalOrganizationChart#325"/>
    <dgm:cxn modelId="{626C3708-6575-9E4F-9341-232A6B6BC3F4}" type="presParOf" srcId="{DA515253-F450-7E44-B8F8-29063215B1E3}" destId="{DF935D1A-0634-3F4D-8DDF-41D904F9A3E4}" srcOrd="0" destOrd="0" presId="urn:microsoft.com/office/officeart/2009/3/layout/HorizontalOrganizationChart#325"/>
    <dgm:cxn modelId="{49B36D1A-BE60-7146-99DE-6DA0C1D85DC6}" type="presParOf" srcId="{DF935D1A-0634-3F4D-8DDF-41D904F9A3E4}" destId="{A99CF38E-9692-5D4B-BCFD-542E013AD5A7}" srcOrd="0" destOrd="0" presId="urn:microsoft.com/office/officeart/2009/3/layout/HorizontalOrganizationChart#325"/>
    <dgm:cxn modelId="{C22BEAB9-ABBA-DD45-9B2C-FA28C4CEB823}" type="presParOf" srcId="{DF935D1A-0634-3F4D-8DDF-41D904F9A3E4}" destId="{22248C9D-8AD4-A142-AF3D-DDB86E5341F3}" srcOrd="1" destOrd="0" presId="urn:microsoft.com/office/officeart/2009/3/layout/HorizontalOrganizationChart#325"/>
    <dgm:cxn modelId="{7B933D80-BE8E-094E-A22A-F8CF33652065}" type="presParOf" srcId="{DA515253-F450-7E44-B8F8-29063215B1E3}" destId="{813C069A-AAEF-764E-9E00-4238935193A7}" srcOrd="1" destOrd="0" presId="urn:microsoft.com/office/officeart/2009/3/layout/HorizontalOrganizationChart#325"/>
    <dgm:cxn modelId="{4AFDD11E-C0AD-0B43-8C6D-EA9171B6571A}" type="presParOf" srcId="{813C069A-AAEF-764E-9E00-4238935193A7}" destId="{E10E6C78-2C84-1348-8916-517C0AE37FA4}" srcOrd="0" destOrd="0" presId="urn:microsoft.com/office/officeart/2009/3/layout/HorizontalOrganizationChart#325"/>
    <dgm:cxn modelId="{05270159-FDBB-EB41-85F3-CA6C38EB424F}" type="presParOf" srcId="{813C069A-AAEF-764E-9E00-4238935193A7}" destId="{B2F64492-84B2-7E4E-8B0C-4A9B929099B0}" srcOrd="1" destOrd="0" presId="urn:microsoft.com/office/officeart/2009/3/layout/HorizontalOrganizationChart#325"/>
    <dgm:cxn modelId="{4D3E59E5-1697-8541-837F-1389E3C52CCD}" type="presParOf" srcId="{B2F64492-84B2-7E4E-8B0C-4A9B929099B0}" destId="{AF057E85-1AB8-1843-AA0F-2FDBD648A650}" srcOrd="0" destOrd="0" presId="urn:microsoft.com/office/officeart/2009/3/layout/HorizontalOrganizationChart#325"/>
    <dgm:cxn modelId="{EAD2A794-2B6B-3A4D-A64C-95E02CBE5502}" type="presParOf" srcId="{AF057E85-1AB8-1843-AA0F-2FDBD648A650}" destId="{13C2CA3B-3A77-6D4C-8C40-E551B3B2C92B}" srcOrd="0" destOrd="0" presId="urn:microsoft.com/office/officeart/2009/3/layout/HorizontalOrganizationChart#325"/>
    <dgm:cxn modelId="{FABF541B-B9EF-ED4A-BFEB-F3A57263B62C}" type="presParOf" srcId="{AF057E85-1AB8-1843-AA0F-2FDBD648A650}" destId="{8B5E848E-F77A-2548-8D96-0E156A678EA6}" srcOrd="1" destOrd="0" presId="urn:microsoft.com/office/officeart/2009/3/layout/HorizontalOrganizationChart#325"/>
    <dgm:cxn modelId="{0D376ABA-E94A-7B42-99F1-C8B903868CD3}" type="presParOf" srcId="{B2F64492-84B2-7E4E-8B0C-4A9B929099B0}" destId="{C971DAFA-3FD4-0A4B-8A19-0CD9B04B8CAF}" srcOrd="1" destOrd="0" presId="urn:microsoft.com/office/officeart/2009/3/layout/HorizontalOrganizationChart#325"/>
    <dgm:cxn modelId="{08839A5D-732E-ED45-A566-26E92CA4A2DA}" type="presParOf" srcId="{B2F64492-84B2-7E4E-8B0C-4A9B929099B0}" destId="{968B4D64-DD8D-924A-BE6B-B9FE8FD50238}" srcOrd="2" destOrd="0" presId="urn:microsoft.com/office/officeart/2009/3/layout/HorizontalOrganizationChart#325"/>
    <dgm:cxn modelId="{BA3C92A6-99E2-784A-BDA4-4593513AE725}" type="presParOf" srcId="{DA515253-F450-7E44-B8F8-29063215B1E3}" destId="{2E2F5ECB-51DC-254A-B92E-8926CF7CAFCD}" srcOrd="2" destOrd="0" presId="urn:microsoft.com/office/officeart/2009/3/layout/HorizontalOrganizationChart#325"/>
    <dgm:cxn modelId="{29B9A7F7-AE6A-F84B-9C7A-8035F7EA25DA}" type="presParOf" srcId="{C0EB4859-EED9-BB4B-9D83-674D482355CB}" destId="{1E9D19C2-A77B-034D-87A4-C1E3D64FE8EF}" srcOrd="2" destOrd="0" presId="urn:microsoft.com/office/officeart/2009/3/layout/HorizontalOrganizationChart#32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6" loCatId="" qsTypeId="urn:microsoft.com/office/officeart/2005/8/quickstyle/simple1#354" qsCatId="simple" csTypeId="urn:microsoft.com/office/officeart/2005/8/colors/accent5_1#354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10DF7B4E-E571-044D-B355-61739DBDBB98}" type="presOf" srcId="{6B47ACE3-C579-2641-9DF7-5B04D1A8C11B}" destId="{F3D80D52-C6F9-354B-AD20-1E426C1018A1}" srcOrd="1" destOrd="0" presId="urn:microsoft.com/office/officeart/2009/3/layout/HorizontalOrganizationChart#326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C03D1F9B-784E-184E-9393-5F77AA3D4CC1}" type="presOf" srcId="{8F915D57-E2ED-934D-BF00-D273129F0BA5}" destId="{E10E6C78-2C84-1348-8916-517C0AE37FA4}" srcOrd="0" destOrd="0" presId="urn:microsoft.com/office/officeart/2009/3/layout/HorizontalOrganizationChart#326"/>
    <dgm:cxn modelId="{6F48B5DA-09B5-CA40-8E43-9974C301BCA0}" type="presOf" srcId="{6D3885C7-3DD7-854A-BE09-2B2363182ACD}" destId="{8B5E848E-F77A-2548-8D96-0E156A678EA6}" srcOrd="1" destOrd="0" presId="urn:microsoft.com/office/officeart/2009/3/layout/HorizontalOrganizationChart#326"/>
    <dgm:cxn modelId="{9AD11B67-3C04-B041-9113-1A78AF216305}" type="presOf" srcId="{FB1C788F-9405-5549-8969-B3CCE6508BEE}" destId="{B70C2646-74B4-4645-AF38-CCF3FBC55444}" srcOrd="0" destOrd="0" presId="urn:microsoft.com/office/officeart/2009/3/layout/HorizontalOrganizationChart#326"/>
    <dgm:cxn modelId="{C540360B-E1E3-3A44-BCE6-5F9F7B0382BA}" type="presOf" srcId="{6D3885C7-3DD7-854A-BE09-2B2363182ACD}" destId="{13C2CA3B-3A77-6D4C-8C40-E551B3B2C92B}" srcOrd="0" destOrd="0" presId="urn:microsoft.com/office/officeart/2009/3/layout/HorizontalOrganizationChart#326"/>
    <dgm:cxn modelId="{8B956FFB-187C-BD4E-B7CD-426AFF11F16D}" type="presOf" srcId="{7C375B78-7ADA-BB45-BAF4-3F1131EEC15E}" destId="{5D7F2B39-9EA9-CB44-B3C7-6C35F5773EBC}" srcOrd="0" destOrd="0" presId="urn:microsoft.com/office/officeart/2009/3/layout/HorizontalOrganizationChart#326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CF56E3F6-23F6-BB4C-80D7-D1B21AC0CFBF}" type="presOf" srcId="{C84108CA-1057-DA43-95F3-7CAF5FF654B0}" destId="{2288FD34-22BA-704C-AD92-31F9F855B517}" srcOrd="0" destOrd="0" presId="urn:microsoft.com/office/officeart/2009/3/layout/HorizontalOrganizationChart#326"/>
    <dgm:cxn modelId="{8DAF1400-90D4-C340-8721-4631F7935069}" type="presOf" srcId="{6B47ACE3-C579-2641-9DF7-5B04D1A8C11B}" destId="{E1322D16-4EA5-424E-B3FB-EFAA2A2EE7CC}" srcOrd="0" destOrd="0" presId="urn:microsoft.com/office/officeart/2009/3/layout/HorizontalOrganizationChart#326"/>
    <dgm:cxn modelId="{416DC156-3EE9-0743-B234-E518C5BC9FE9}" type="presOf" srcId="{7DFF11C2-4F6C-FB42-9640-FECC49790440}" destId="{B659C835-D762-FC43-9ED9-470590140D08}" srcOrd="0" destOrd="0" presId="urn:microsoft.com/office/officeart/2009/3/layout/HorizontalOrganizationChart#326"/>
    <dgm:cxn modelId="{42ED24E0-1F58-4D4D-8D65-4E7401E3B5AF}" type="presOf" srcId="{B9503C04-DBC4-F04B-93B2-36DFA6CA444A}" destId="{A99CF38E-9692-5D4B-BCFD-542E013AD5A7}" srcOrd="0" destOrd="0" presId="urn:microsoft.com/office/officeart/2009/3/layout/HorizontalOrganizationChart#326"/>
    <dgm:cxn modelId="{CF242395-042F-FE4F-BB69-8B90AD2C6770}" type="presOf" srcId="{FB1C788F-9405-5549-8969-B3CCE6508BEE}" destId="{50E45134-EE87-7B45-AF9C-B2F1452512C1}" srcOrd="1" destOrd="0" presId="urn:microsoft.com/office/officeart/2009/3/layout/HorizontalOrganizationChart#326"/>
    <dgm:cxn modelId="{C1EA12B4-A4A1-7E4A-A6C3-98E7CF607C3F}" type="presOf" srcId="{B9503C04-DBC4-F04B-93B2-36DFA6CA444A}" destId="{22248C9D-8AD4-A142-AF3D-DDB86E5341F3}" srcOrd="1" destOrd="0" presId="urn:microsoft.com/office/officeart/2009/3/layout/HorizontalOrganizationChart#326"/>
    <dgm:cxn modelId="{4630D872-92A4-B64B-A7B9-916564C54279}" type="presParOf" srcId="{2288FD34-22BA-704C-AD92-31F9F855B517}" destId="{C0EB4859-EED9-BB4B-9D83-674D482355CB}" srcOrd="0" destOrd="0" presId="urn:microsoft.com/office/officeart/2009/3/layout/HorizontalOrganizationChart#326"/>
    <dgm:cxn modelId="{BDE49D1C-61A6-3D4E-8E9E-9A5E030FA2CC}" type="presParOf" srcId="{C0EB4859-EED9-BB4B-9D83-674D482355CB}" destId="{4B24B287-60DB-7240-A85A-B950D9862218}" srcOrd="0" destOrd="0" presId="urn:microsoft.com/office/officeart/2009/3/layout/HorizontalOrganizationChart#326"/>
    <dgm:cxn modelId="{89F95721-3665-5A4F-977F-23ACE35764AD}" type="presParOf" srcId="{4B24B287-60DB-7240-A85A-B950D9862218}" destId="{E1322D16-4EA5-424E-B3FB-EFAA2A2EE7CC}" srcOrd="0" destOrd="0" presId="urn:microsoft.com/office/officeart/2009/3/layout/HorizontalOrganizationChart#326"/>
    <dgm:cxn modelId="{5A192118-BC03-2845-9463-49F4DBACBE24}" type="presParOf" srcId="{4B24B287-60DB-7240-A85A-B950D9862218}" destId="{F3D80D52-C6F9-354B-AD20-1E426C1018A1}" srcOrd="1" destOrd="0" presId="urn:microsoft.com/office/officeart/2009/3/layout/HorizontalOrganizationChart#326"/>
    <dgm:cxn modelId="{DD3224B1-5844-0045-A749-0B105013C603}" type="presParOf" srcId="{C0EB4859-EED9-BB4B-9D83-674D482355CB}" destId="{300882AD-D2A4-8A47-A4D1-51BF01FD4095}" srcOrd="1" destOrd="0" presId="urn:microsoft.com/office/officeart/2009/3/layout/HorizontalOrganizationChart#326"/>
    <dgm:cxn modelId="{B6A0E4BE-BFDB-E14F-B77B-EAE5AA55F3FC}" type="presParOf" srcId="{300882AD-D2A4-8A47-A4D1-51BF01FD4095}" destId="{B659C835-D762-FC43-9ED9-470590140D08}" srcOrd="0" destOrd="0" presId="urn:microsoft.com/office/officeart/2009/3/layout/HorizontalOrganizationChart#326"/>
    <dgm:cxn modelId="{FB71C6CA-F11B-0149-BA9B-43834B61C06E}" type="presParOf" srcId="{300882AD-D2A4-8A47-A4D1-51BF01FD4095}" destId="{3C86B4F6-AB0A-864A-A0B0-E1A86DE5AC64}" srcOrd="1" destOrd="0" presId="urn:microsoft.com/office/officeart/2009/3/layout/HorizontalOrganizationChart#326"/>
    <dgm:cxn modelId="{1C41C575-8E5B-9048-A490-ECBEF6A38F94}" type="presParOf" srcId="{3C86B4F6-AB0A-864A-A0B0-E1A86DE5AC64}" destId="{0BFADA0F-C2F7-244A-8927-5F136415DD63}" srcOrd="0" destOrd="0" presId="urn:microsoft.com/office/officeart/2009/3/layout/HorizontalOrganizationChart#326"/>
    <dgm:cxn modelId="{B2AB4B55-6EB1-654C-BBD0-905340DCD2E3}" type="presParOf" srcId="{0BFADA0F-C2F7-244A-8927-5F136415DD63}" destId="{B70C2646-74B4-4645-AF38-CCF3FBC55444}" srcOrd="0" destOrd="0" presId="urn:microsoft.com/office/officeart/2009/3/layout/HorizontalOrganizationChart#326"/>
    <dgm:cxn modelId="{B28B5777-637B-C841-A875-D809ACA1D984}" type="presParOf" srcId="{0BFADA0F-C2F7-244A-8927-5F136415DD63}" destId="{50E45134-EE87-7B45-AF9C-B2F1452512C1}" srcOrd="1" destOrd="0" presId="urn:microsoft.com/office/officeart/2009/3/layout/HorizontalOrganizationChart#326"/>
    <dgm:cxn modelId="{E1E9834A-4C84-B949-96CC-4B8BF4F1FD86}" type="presParOf" srcId="{3C86B4F6-AB0A-864A-A0B0-E1A86DE5AC64}" destId="{2FBC254E-9F59-6E42-A310-7454523CBDBC}" srcOrd="1" destOrd="0" presId="urn:microsoft.com/office/officeart/2009/3/layout/HorizontalOrganizationChart#326"/>
    <dgm:cxn modelId="{7F60EC65-0B18-544A-A2BA-65FC4C6D8133}" type="presParOf" srcId="{3C86B4F6-AB0A-864A-A0B0-E1A86DE5AC64}" destId="{C95E0A71-4062-D248-A077-42BA19FB2B4E}" srcOrd="2" destOrd="0" presId="urn:microsoft.com/office/officeart/2009/3/layout/HorizontalOrganizationChart#326"/>
    <dgm:cxn modelId="{32E38858-D43B-1F4F-9378-1EA221FB4C33}" type="presParOf" srcId="{300882AD-D2A4-8A47-A4D1-51BF01FD4095}" destId="{5D7F2B39-9EA9-CB44-B3C7-6C35F5773EBC}" srcOrd="2" destOrd="0" presId="urn:microsoft.com/office/officeart/2009/3/layout/HorizontalOrganizationChart#326"/>
    <dgm:cxn modelId="{7D2AEAE6-E0D8-9642-A753-ACF342C6C1C2}" type="presParOf" srcId="{300882AD-D2A4-8A47-A4D1-51BF01FD4095}" destId="{DA515253-F450-7E44-B8F8-29063215B1E3}" srcOrd="3" destOrd="0" presId="urn:microsoft.com/office/officeart/2009/3/layout/HorizontalOrganizationChart#326"/>
    <dgm:cxn modelId="{DE424008-E193-484E-9A84-86F30816745B}" type="presParOf" srcId="{DA515253-F450-7E44-B8F8-29063215B1E3}" destId="{DF935D1A-0634-3F4D-8DDF-41D904F9A3E4}" srcOrd="0" destOrd="0" presId="urn:microsoft.com/office/officeart/2009/3/layout/HorizontalOrganizationChart#326"/>
    <dgm:cxn modelId="{A5C9BD32-7FF4-0541-93FE-EC8300508CA7}" type="presParOf" srcId="{DF935D1A-0634-3F4D-8DDF-41D904F9A3E4}" destId="{A99CF38E-9692-5D4B-BCFD-542E013AD5A7}" srcOrd="0" destOrd="0" presId="urn:microsoft.com/office/officeart/2009/3/layout/HorizontalOrganizationChart#326"/>
    <dgm:cxn modelId="{F013BA63-A76E-9141-A688-8C58E680C9DC}" type="presParOf" srcId="{DF935D1A-0634-3F4D-8DDF-41D904F9A3E4}" destId="{22248C9D-8AD4-A142-AF3D-DDB86E5341F3}" srcOrd="1" destOrd="0" presId="urn:microsoft.com/office/officeart/2009/3/layout/HorizontalOrganizationChart#326"/>
    <dgm:cxn modelId="{1A492212-B17A-464A-9408-1A601FDF4B3D}" type="presParOf" srcId="{DA515253-F450-7E44-B8F8-29063215B1E3}" destId="{813C069A-AAEF-764E-9E00-4238935193A7}" srcOrd="1" destOrd="0" presId="urn:microsoft.com/office/officeart/2009/3/layout/HorizontalOrganizationChart#326"/>
    <dgm:cxn modelId="{F691A448-C9FF-6241-8F12-E647E0F15462}" type="presParOf" srcId="{813C069A-AAEF-764E-9E00-4238935193A7}" destId="{E10E6C78-2C84-1348-8916-517C0AE37FA4}" srcOrd="0" destOrd="0" presId="urn:microsoft.com/office/officeart/2009/3/layout/HorizontalOrganizationChart#326"/>
    <dgm:cxn modelId="{B7A1E35B-8408-3449-AE78-80FA4D4B8907}" type="presParOf" srcId="{813C069A-AAEF-764E-9E00-4238935193A7}" destId="{B2F64492-84B2-7E4E-8B0C-4A9B929099B0}" srcOrd="1" destOrd="0" presId="urn:microsoft.com/office/officeart/2009/3/layout/HorizontalOrganizationChart#326"/>
    <dgm:cxn modelId="{71932122-20A7-264A-A323-443E45BB1A57}" type="presParOf" srcId="{B2F64492-84B2-7E4E-8B0C-4A9B929099B0}" destId="{AF057E85-1AB8-1843-AA0F-2FDBD648A650}" srcOrd="0" destOrd="0" presId="urn:microsoft.com/office/officeart/2009/3/layout/HorizontalOrganizationChart#326"/>
    <dgm:cxn modelId="{42492C82-E702-8E48-9314-AA9FBFD03F83}" type="presParOf" srcId="{AF057E85-1AB8-1843-AA0F-2FDBD648A650}" destId="{13C2CA3B-3A77-6D4C-8C40-E551B3B2C92B}" srcOrd="0" destOrd="0" presId="urn:microsoft.com/office/officeart/2009/3/layout/HorizontalOrganizationChart#326"/>
    <dgm:cxn modelId="{5321D005-2E3D-F941-AD18-8C375D6C35FC}" type="presParOf" srcId="{AF057E85-1AB8-1843-AA0F-2FDBD648A650}" destId="{8B5E848E-F77A-2548-8D96-0E156A678EA6}" srcOrd="1" destOrd="0" presId="urn:microsoft.com/office/officeart/2009/3/layout/HorizontalOrganizationChart#326"/>
    <dgm:cxn modelId="{FCE78C4A-472A-2349-8396-86F9BB210AC5}" type="presParOf" srcId="{B2F64492-84B2-7E4E-8B0C-4A9B929099B0}" destId="{C971DAFA-3FD4-0A4B-8A19-0CD9B04B8CAF}" srcOrd="1" destOrd="0" presId="urn:microsoft.com/office/officeart/2009/3/layout/HorizontalOrganizationChart#326"/>
    <dgm:cxn modelId="{58CDB934-1F51-0645-A6CF-0AB30C0CB9DB}" type="presParOf" srcId="{B2F64492-84B2-7E4E-8B0C-4A9B929099B0}" destId="{968B4D64-DD8D-924A-BE6B-B9FE8FD50238}" srcOrd="2" destOrd="0" presId="urn:microsoft.com/office/officeart/2009/3/layout/HorizontalOrganizationChart#326"/>
    <dgm:cxn modelId="{C4D41D80-FB81-0F46-9A1F-8EF078DD952F}" type="presParOf" srcId="{DA515253-F450-7E44-B8F8-29063215B1E3}" destId="{2E2F5ECB-51DC-254A-B92E-8926CF7CAFCD}" srcOrd="2" destOrd="0" presId="urn:microsoft.com/office/officeart/2009/3/layout/HorizontalOrganizationChart#326"/>
    <dgm:cxn modelId="{F6DC740A-2381-534A-A449-17348B2C7CCC}" type="presParOf" srcId="{C0EB4859-EED9-BB4B-9D83-674D482355CB}" destId="{1E9D19C2-A77B-034D-87A4-C1E3D64FE8EF}" srcOrd="2" destOrd="0" presId="urn:microsoft.com/office/officeart/2009/3/layout/HorizontalOrganizationChart#32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7" loCatId="" qsTypeId="urn:microsoft.com/office/officeart/2005/8/quickstyle/simple1#355" qsCatId="simple" csTypeId="urn:microsoft.com/office/officeart/2005/8/colors/accent5_1#355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solidFill>
          <a:srgbClr val="C00000"/>
        </a:solidFill>
      </dgm:spPr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/>
      <dgm:t>
        <a:bodyPr/>
        <a:lstStyle/>
        <a:p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24FE9B8D-3D2A-B341-B632-1BAC2CDD59CA}" type="presOf" srcId="{FB1C788F-9405-5549-8969-B3CCE6508BEE}" destId="{50E45134-EE87-7B45-AF9C-B2F1452512C1}" srcOrd="1" destOrd="0" presId="urn:microsoft.com/office/officeart/2009/3/layout/HorizontalOrganizationChart#327"/>
    <dgm:cxn modelId="{4DECBC16-28A0-0549-8E34-16B9F961F71B}" type="presOf" srcId="{C84108CA-1057-DA43-95F3-7CAF5FF654B0}" destId="{2288FD34-22BA-704C-AD92-31F9F855B517}" srcOrd="0" destOrd="0" presId="urn:microsoft.com/office/officeart/2009/3/layout/HorizontalOrganizationChart#327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F9EA50F7-5406-7644-96C3-D9CC8D6A913D}" type="presOf" srcId="{6D3885C7-3DD7-854A-BE09-2B2363182ACD}" destId="{13C2CA3B-3A77-6D4C-8C40-E551B3B2C92B}" srcOrd="0" destOrd="0" presId="urn:microsoft.com/office/officeart/2009/3/layout/HorizontalOrganizationChart#327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4303426-7CAF-A74F-9ADA-44E1C575E6A7}" type="presOf" srcId="{6D3885C7-3DD7-854A-BE09-2B2363182ACD}" destId="{8B5E848E-F77A-2548-8D96-0E156A678EA6}" srcOrd="1" destOrd="0" presId="urn:microsoft.com/office/officeart/2009/3/layout/HorizontalOrganizationChart#327"/>
    <dgm:cxn modelId="{D197335F-917C-9E48-8222-23A5B36F93B5}" type="presOf" srcId="{8F915D57-E2ED-934D-BF00-D273129F0BA5}" destId="{E10E6C78-2C84-1348-8916-517C0AE37FA4}" srcOrd="0" destOrd="0" presId="urn:microsoft.com/office/officeart/2009/3/layout/HorizontalOrganizationChart#327"/>
    <dgm:cxn modelId="{772AB8D9-ADA1-5547-B53B-4C5627CB25D7}" type="presOf" srcId="{FB1C788F-9405-5549-8969-B3CCE6508BEE}" destId="{B70C2646-74B4-4645-AF38-CCF3FBC55444}" srcOrd="0" destOrd="0" presId="urn:microsoft.com/office/officeart/2009/3/layout/HorizontalOrganizationChart#327"/>
    <dgm:cxn modelId="{5C7EB7E4-4C1D-6343-8AF4-76751A6D6848}" type="presOf" srcId="{7DFF11C2-4F6C-FB42-9640-FECC49790440}" destId="{B659C835-D762-FC43-9ED9-470590140D08}" srcOrd="0" destOrd="0" presId="urn:microsoft.com/office/officeart/2009/3/layout/HorizontalOrganizationChart#327"/>
    <dgm:cxn modelId="{5009D967-AD0A-0B47-A8BB-6B6423516C5E}" type="presOf" srcId="{6B47ACE3-C579-2641-9DF7-5B04D1A8C11B}" destId="{F3D80D52-C6F9-354B-AD20-1E426C1018A1}" srcOrd="1" destOrd="0" presId="urn:microsoft.com/office/officeart/2009/3/layout/HorizontalOrganizationChart#327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D47ECA01-2F8E-7E46-A439-99F202547868}" type="presOf" srcId="{7C375B78-7ADA-BB45-BAF4-3F1131EEC15E}" destId="{5D7F2B39-9EA9-CB44-B3C7-6C35F5773EBC}" srcOrd="0" destOrd="0" presId="urn:microsoft.com/office/officeart/2009/3/layout/HorizontalOrganizationChart#327"/>
    <dgm:cxn modelId="{0C60AE74-93F8-F149-85C4-365E412B93A8}" type="presOf" srcId="{B9503C04-DBC4-F04B-93B2-36DFA6CA444A}" destId="{22248C9D-8AD4-A142-AF3D-DDB86E5341F3}" srcOrd="1" destOrd="0" presId="urn:microsoft.com/office/officeart/2009/3/layout/HorizontalOrganizationChart#327"/>
    <dgm:cxn modelId="{F34E7202-D19D-0C44-893F-22E111B9C987}" type="presOf" srcId="{B9503C04-DBC4-F04B-93B2-36DFA6CA444A}" destId="{A99CF38E-9692-5D4B-BCFD-542E013AD5A7}" srcOrd="0" destOrd="0" presId="urn:microsoft.com/office/officeart/2009/3/layout/HorizontalOrganizationChart#327"/>
    <dgm:cxn modelId="{DD355C6A-7C52-DF49-9B8C-EF159BBD107B}" type="presOf" srcId="{6B47ACE3-C579-2641-9DF7-5B04D1A8C11B}" destId="{E1322D16-4EA5-424E-B3FB-EFAA2A2EE7CC}" srcOrd="0" destOrd="0" presId="urn:microsoft.com/office/officeart/2009/3/layout/HorizontalOrganizationChart#327"/>
    <dgm:cxn modelId="{68F6E45D-44D4-FD4E-A21F-4C9563F05374}" type="presParOf" srcId="{2288FD34-22BA-704C-AD92-31F9F855B517}" destId="{C0EB4859-EED9-BB4B-9D83-674D482355CB}" srcOrd="0" destOrd="0" presId="urn:microsoft.com/office/officeart/2009/3/layout/HorizontalOrganizationChart#327"/>
    <dgm:cxn modelId="{4D748121-2FAE-E84E-BF97-034A8B086C55}" type="presParOf" srcId="{C0EB4859-EED9-BB4B-9D83-674D482355CB}" destId="{4B24B287-60DB-7240-A85A-B950D9862218}" srcOrd="0" destOrd="0" presId="urn:microsoft.com/office/officeart/2009/3/layout/HorizontalOrganizationChart#327"/>
    <dgm:cxn modelId="{C3753172-D90C-CA42-AB99-908A518AA4EE}" type="presParOf" srcId="{4B24B287-60DB-7240-A85A-B950D9862218}" destId="{E1322D16-4EA5-424E-B3FB-EFAA2A2EE7CC}" srcOrd="0" destOrd="0" presId="urn:microsoft.com/office/officeart/2009/3/layout/HorizontalOrganizationChart#327"/>
    <dgm:cxn modelId="{1C3D818F-8622-854A-806F-A8FE638E8801}" type="presParOf" srcId="{4B24B287-60DB-7240-A85A-B950D9862218}" destId="{F3D80D52-C6F9-354B-AD20-1E426C1018A1}" srcOrd="1" destOrd="0" presId="urn:microsoft.com/office/officeart/2009/3/layout/HorizontalOrganizationChart#327"/>
    <dgm:cxn modelId="{DE066415-E34B-0842-832A-D74BA4BC9063}" type="presParOf" srcId="{C0EB4859-EED9-BB4B-9D83-674D482355CB}" destId="{300882AD-D2A4-8A47-A4D1-51BF01FD4095}" srcOrd="1" destOrd="0" presId="urn:microsoft.com/office/officeart/2009/3/layout/HorizontalOrganizationChart#327"/>
    <dgm:cxn modelId="{C7E25632-0D9C-D149-AA80-7A54C0039F07}" type="presParOf" srcId="{300882AD-D2A4-8A47-A4D1-51BF01FD4095}" destId="{B659C835-D762-FC43-9ED9-470590140D08}" srcOrd="0" destOrd="0" presId="urn:microsoft.com/office/officeart/2009/3/layout/HorizontalOrganizationChart#327"/>
    <dgm:cxn modelId="{B51D63D4-60FD-FE4B-AE08-DBF985208F0E}" type="presParOf" srcId="{300882AD-D2A4-8A47-A4D1-51BF01FD4095}" destId="{3C86B4F6-AB0A-864A-A0B0-E1A86DE5AC64}" srcOrd="1" destOrd="0" presId="urn:microsoft.com/office/officeart/2009/3/layout/HorizontalOrganizationChart#327"/>
    <dgm:cxn modelId="{A1B46FFC-1E5D-A348-BBDD-3502E31D8607}" type="presParOf" srcId="{3C86B4F6-AB0A-864A-A0B0-E1A86DE5AC64}" destId="{0BFADA0F-C2F7-244A-8927-5F136415DD63}" srcOrd="0" destOrd="0" presId="urn:microsoft.com/office/officeart/2009/3/layout/HorizontalOrganizationChart#327"/>
    <dgm:cxn modelId="{98C29E1B-D73B-2D42-9076-7CAF040FC869}" type="presParOf" srcId="{0BFADA0F-C2F7-244A-8927-5F136415DD63}" destId="{B70C2646-74B4-4645-AF38-CCF3FBC55444}" srcOrd="0" destOrd="0" presId="urn:microsoft.com/office/officeart/2009/3/layout/HorizontalOrganizationChart#327"/>
    <dgm:cxn modelId="{C1E48C00-86DF-4143-8D2C-94C61AACBEBE}" type="presParOf" srcId="{0BFADA0F-C2F7-244A-8927-5F136415DD63}" destId="{50E45134-EE87-7B45-AF9C-B2F1452512C1}" srcOrd="1" destOrd="0" presId="urn:microsoft.com/office/officeart/2009/3/layout/HorizontalOrganizationChart#327"/>
    <dgm:cxn modelId="{A75D8396-B6CC-834B-BC36-255F151477C8}" type="presParOf" srcId="{3C86B4F6-AB0A-864A-A0B0-E1A86DE5AC64}" destId="{2FBC254E-9F59-6E42-A310-7454523CBDBC}" srcOrd="1" destOrd="0" presId="urn:microsoft.com/office/officeart/2009/3/layout/HorizontalOrganizationChart#327"/>
    <dgm:cxn modelId="{38DC8870-9678-1F40-B810-31F29731596E}" type="presParOf" srcId="{3C86B4F6-AB0A-864A-A0B0-E1A86DE5AC64}" destId="{C95E0A71-4062-D248-A077-42BA19FB2B4E}" srcOrd="2" destOrd="0" presId="urn:microsoft.com/office/officeart/2009/3/layout/HorizontalOrganizationChart#327"/>
    <dgm:cxn modelId="{7C4A95AD-C247-8C40-8781-4C13337FCA5E}" type="presParOf" srcId="{300882AD-D2A4-8A47-A4D1-51BF01FD4095}" destId="{5D7F2B39-9EA9-CB44-B3C7-6C35F5773EBC}" srcOrd="2" destOrd="0" presId="urn:microsoft.com/office/officeart/2009/3/layout/HorizontalOrganizationChart#327"/>
    <dgm:cxn modelId="{02DA32D1-F5F0-D94D-BB12-F775111EFCC3}" type="presParOf" srcId="{300882AD-D2A4-8A47-A4D1-51BF01FD4095}" destId="{DA515253-F450-7E44-B8F8-29063215B1E3}" srcOrd="3" destOrd="0" presId="urn:microsoft.com/office/officeart/2009/3/layout/HorizontalOrganizationChart#327"/>
    <dgm:cxn modelId="{F6CFDB3F-4B34-034C-BF6C-021A2DA33272}" type="presParOf" srcId="{DA515253-F450-7E44-B8F8-29063215B1E3}" destId="{DF935D1A-0634-3F4D-8DDF-41D904F9A3E4}" srcOrd="0" destOrd="0" presId="urn:microsoft.com/office/officeart/2009/3/layout/HorizontalOrganizationChart#327"/>
    <dgm:cxn modelId="{2CFB22BA-2A3B-184B-B0D9-E7AF2894F0C1}" type="presParOf" srcId="{DF935D1A-0634-3F4D-8DDF-41D904F9A3E4}" destId="{A99CF38E-9692-5D4B-BCFD-542E013AD5A7}" srcOrd="0" destOrd="0" presId="urn:microsoft.com/office/officeart/2009/3/layout/HorizontalOrganizationChart#327"/>
    <dgm:cxn modelId="{07E190D9-C84D-5F41-AAA7-26A82B407676}" type="presParOf" srcId="{DF935D1A-0634-3F4D-8DDF-41D904F9A3E4}" destId="{22248C9D-8AD4-A142-AF3D-DDB86E5341F3}" srcOrd="1" destOrd="0" presId="urn:microsoft.com/office/officeart/2009/3/layout/HorizontalOrganizationChart#327"/>
    <dgm:cxn modelId="{754C2CC1-40B0-CD41-AB20-86790D823B48}" type="presParOf" srcId="{DA515253-F450-7E44-B8F8-29063215B1E3}" destId="{813C069A-AAEF-764E-9E00-4238935193A7}" srcOrd="1" destOrd="0" presId="urn:microsoft.com/office/officeart/2009/3/layout/HorizontalOrganizationChart#327"/>
    <dgm:cxn modelId="{0F4D93C0-3C88-6148-A77E-9F8C0C47F9AA}" type="presParOf" srcId="{813C069A-AAEF-764E-9E00-4238935193A7}" destId="{E10E6C78-2C84-1348-8916-517C0AE37FA4}" srcOrd="0" destOrd="0" presId="urn:microsoft.com/office/officeart/2009/3/layout/HorizontalOrganizationChart#327"/>
    <dgm:cxn modelId="{BF2CE075-4A59-C340-AAA5-93E3AA42B47D}" type="presParOf" srcId="{813C069A-AAEF-764E-9E00-4238935193A7}" destId="{B2F64492-84B2-7E4E-8B0C-4A9B929099B0}" srcOrd="1" destOrd="0" presId="urn:microsoft.com/office/officeart/2009/3/layout/HorizontalOrganizationChart#327"/>
    <dgm:cxn modelId="{047E202B-B22D-7F46-9A7A-D7BD849F5BED}" type="presParOf" srcId="{B2F64492-84B2-7E4E-8B0C-4A9B929099B0}" destId="{AF057E85-1AB8-1843-AA0F-2FDBD648A650}" srcOrd="0" destOrd="0" presId="urn:microsoft.com/office/officeart/2009/3/layout/HorizontalOrganizationChart#327"/>
    <dgm:cxn modelId="{4EA77060-2DCD-8C4E-ABFE-EC76DB5C8F3C}" type="presParOf" srcId="{AF057E85-1AB8-1843-AA0F-2FDBD648A650}" destId="{13C2CA3B-3A77-6D4C-8C40-E551B3B2C92B}" srcOrd="0" destOrd="0" presId="urn:microsoft.com/office/officeart/2009/3/layout/HorizontalOrganizationChart#327"/>
    <dgm:cxn modelId="{1E9BDB8F-CDE4-5241-A45F-98563AE6494B}" type="presParOf" srcId="{AF057E85-1AB8-1843-AA0F-2FDBD648A650}" destId="{8B5E848E-F77A-2548-8D96-0E156A678EA6}" srcOrd="1" destOrd="0" presId="urn:microsoft.com/office/officeart/2009/3/layout/HorizontalOrganizationChart#327"/>
    <dgm:cxn modelId="{C93DC34C-053D-B84B-8B8D-A8F247AEE29A}" type="presParOf" srcId="{B2F64492-84B2-7E4E-8B0C-4A9B929099B0}" destId="{C971DAFA-3FD4-0A4B-8A19-0CD9B04B8CAF}" srcOrd="1" destOrd="0" presId="urn:microsoft.com/office/officeart/2009/3/layout/HorizontalOrganizationChart#327"/>
    <dgm:cxn modelId="{392ED1A3-C2A1-E64E-9A59-1F86DCDE0775}" type="presParOf" srcId="{B2F64492-84B2-7E4E-8B0C-4A9B929099B0}" destId="{968B4D64-DD8D-924A-BE6B-B9FE8FD50238}" srcOrd="2" destOrd="0" presId="urn:microsoft.com/office/officeart/2009/3/layout/HorizontalOrganizationChart#327"/>
    <dgm:cxn modelId="{04C0E9D2-DEB2-4B44-8EBA-FD8550FEDC58}" type="presParOf" srcId="{DA515253-F450-7E44-B8F8-29063215B1E3}" destId="{2E2F5ECB-51DC-254A-B92E-8926CF7CAFCD}" srcOrd="2" destOrd="0" presId="urn:microsoft.com/office/officeart/2009/3/layout/HorizontalOrganizationChart#327"/>
    <dgm:cxn modelId="{B4760004-DA4C-D94B-B10E-00D40C09ABE6}" type="presParOf" srcId="{C0EB4859-EED9-BB4B-9D83-674D482355CB}" destId="{1E9D19C2-A77B-034D-87A4-C1E3D64FE8EF}" srcOrd="2" destOrd="0" presId="urn:microsoft.com/office/officeart/2009/3/layout/HorizontalOrganizationChart#32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8" loCatId="" qsTypeId="urn:microsoft.com/office/officeart/2005/8/quickstyle/simple1#356" qsCatId="simple" csTypeId="urn:microsoft.com/office/officeart/2005/8/colors/accent5_1#356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>
        <a:noFill/>
      </dgm:spPr>
      <dgm:t>
        <a:bodyPr/>
        <a:lstStyle/>
        <a:p>
          <a:pPr algn="l"/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6D3885C7-3DD7-854A-BE09-2B2363182ACD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8F915D57-E2ED-934D-BF00-D273129F0BA5}" type="par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76560CFC-5E17-9D4C-ADEB-57A8D287F42C}" type="sibTrans" cxnId="{882120EA-076E-CF4F-A0C4-775524AC0542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 custScaleX="124720" custScaleY="35442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 custScaleX="4938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 custScaleX="8133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E10E6C78-2C84-1348-8916-517C0AE37FA4}" type="pres">
      <dgm:prSet presAssocID="{8F915D57-E2ED-934D-BF00-D273129F0BA5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B2F64492-84B2-7E4E-8B0C-4A9B929099B0}" type="pres">
      <dgm:prSet presAssocID="{6D3885C7-3DD7-854A-BE09-2B2363182ACD}" presName="hierRoot2" presStyleCnt="0">
        <dgm:presLayoutVars>
          <dgm:hierBranch val="init"/>
        </dgm:presLayoutVars>
      </dgm:prSet>
      <dgm:spPr/>
    </dgm:pt>
    <dgm:pt modelId="{AF057E85-1AB8-1843-AA0F-2FDBD648A650}" type="pres">
      <dgm:prSet presAssocID="{6D3885C7-3DD7-854A-BE09-2B2363182ACD}" presName="rootComposite" presStyleCnt="0"/>
      <dgm:spPr/>
    </dgm:pt>
    <dgm:pt modelId="{13C2CA3B-3A77-6D4C-8C40-E551B3B2C92B}" type="pres">
      <dgm:prSet presAssocID="{6D3885C7-3DD7-854A-BE09-2B2363182ACD}" presName="rootText" presStyleLbl="node3" presStyleIdx="0" presStyleCnt="1" custScaleX="106398" custScaleY="140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B5E848E-F77A-2548-8D96-0E156A678EA6}" type="pres">
      <dgm:prSet presAssocID="{6D3885C7-3DD7-854A-BE09-2B2363182ACD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C971DAFA-3FD4-0A4B-8A19-0CD9B04B8CAF}" type="pres">
      <dgm:prSet presAssocID="{6D3885C7-3DD7-854A-BE09-2B2363182ACD}" presName="hierChild4" presStyleCnt="0"/>
      <dgm:spPr/>
    </dgm:pt>
    <dgm:pt modelId="{968B4D64-DD8D-924A-BE6B-B9FE8FD50238}" type="pres">
      <dgm:prSet presAssocID="{6D3885C7-3DD7-854A-BE09-2B2363182ACD}" presName="hierChild5" presStyleCnt="0"/>
      <dgm:spPr/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71006A2E-2E8B-6842-9BAD-0C8F6E1021ED}" type="presOf" srcId="{8F915D57-E2ED-934D-BF00-D273129F0BA5}" destId="{E10E6C78-2C84-1348-8916-517C0AE37FA4}" srcOrd="0" destOrd="0" presId="urn:microsoft.com/office/officeart/2009/3/layout/HorizontalOrganizationChart#328"/>
    <dgm:cxn modelId="{882120EA-076E-CF4F-A0C4-775524AC0542}" srcId="{B9503C04-DBC4-F04B-93B2-36DFA6CA444A}" destId="{6D3885C7-3DD7-854A-BE09-2B2363182ACD}" srcOrd="0" destOrd="0" parTransId="{8F915D57-E2ED-934D-BF00-D273129F0BA5}" sibTransId="{76560CFC-5E17-9D4C-ADEB-57A8D287F42C}"/>
    <dgm:cxn modelId="{A451F06A-2EE2-914C-90F7-64845167E364}" type="presOf" srcId="{FB1C788F-9405-5549-8969-B3CCE6508BEE}" destId="{50E45134-EE87-7B45-AF9C-B2F1452512C1}" srcOrd="1" destOrd="0" presId="urn:microsoft.com/office/officeart/2009/3/layout/HorizontalOrganizationChart#328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4FD32687-8713-8542-8B8D-F178FFCFE4D5}" type="presOf" srcId="{B9503C04-DBC4-F04B-93B2-36DFA6CA444A}" destId="{22248C9D-8AD4-A142-AF3D-DDB86E5341F3}" srcOrd="1" destOrd="0" presId="urn:microsoft.com/office/officeart/2009/3/layout/HorizontalOrganizationChart#328"/>
    <dgm:cxn modelId="{C0D99742-A32A-EE46-A5F8-169B905EAE9F}" type="presOf" srcId="{6B47ACE3-C579-2641-9DF7-5B04D1A8C11B}" destId="{F3D80D52-C6F9-354B-AD20-1E426C1018A1}" srcOrd="1" destOrd="0" presId="urn:microsoft.com/office/officeart/2009/3/layout/HorizontalOrganizationChart#328"/>
    <dgm:cxn modelId="{4E59FC60-7416-D543-9015-E65C385494DF}" type="presOf" srcId="{FB1C788F-9405-5549-8969-B3CCE6508BEE}" destId="{B70C2646-74B4-4645-AF38-CCF3FBC55444}" srcOrd="0" destOrd="0" presId="urn:microsoft.com/office/officeart/2009/3/layout/HorizontalOrganizationChart#328"/>
    <dgm:cxn modelId="{0E73961E-0714-3247-B2BB-61BA49E29FB3}" type="presOf" srcId="{C84108CA-1057-DA43-95F3-7CAF5FF654B0}" destId="{2288FD34-22BA-704C-AD92-31F9F855B517}" srcOrd="0" destOrd="0" presId="urn:microsoft.com/office/officeart/2009/3/layout/HorizontalOrganizationChart#328"/>
    <dgm:cxn modelId="{67894D02-325D-5347-B288-8819736D470F}" type="presOf" srcId="{7C375B78-7ADA-BB45-BAF4-3F1131EEC15E}" destId="{5D7F2B39-9EA9-CB44-B3C7-6C35F5773EBC}" srcOrd="0" destOrd="0" presId="urn:microsoft.com/office/officeart/2009/3/layout/HorizontalOrganizationChart#328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CC1C7E6B-C267-4D49-8B92-8F3DC1354423}" type="presOf" srcId="{7DFF11C2-4F6C-FB42-9640-FECC49790440}" destId="{B659C835-D762-FC43-9ED9-470590140D08}" srcOrd="0" destOrd="0" presId="urn:microsoft.com/office/officeart/2009/3/layout/HorizontalOrganizationChart#328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848AA432-0898-594F-8445-EC9BFBAC68F7}" type="presOf" srcId="{6D3885C7-3DD7-854A-BE09-2B2363182ACD}" destId="{13C2CA3B-3A77-6D4C-8C40-E551B3B2C92B}" srcOrd="0" destOrd="0" presId="urn:microsoft.com/office/officeart/2009/3/layout/HorizontalOrganizationChart#328"/>
    <dgm:cxn modelId="{20D92B63-F672-B042-8F14-F59D6F95F671}" type="presOf" srcId="{6B47ACE3-C579-2641-9DF7-5B04D1A8C11B}" destId="{E1322D16-4EA5-424E-B3FB-EFAA2A2EE7CC}" srcOrd="0" destOrd="0" presId="urn:microsoft.com/office/officeart/2009/3/layout/HorizontalOrganizationChart#328"/>
    <dgm:cxn modelId="{D883D895-0A20-554C-A4CB-9F1BD365A7EB}" type="presOf" srcId="{B9503C04-DBC4-F04B-93B2-36DFA6CA444A}" destId="{A99CF38E-9692-5D4B-BCFD-542E013AD5A7}" srcOrd="0" destOrd="0" presId="urn:microsoft.com/office/officeart/2009/3/layout/HorizontalOrganizationChart#328"/>
    <dgm:cxn modelId="{27528C3B-C507-0849-AFB7-A8B96BAEE123}" type="presOf" srcId="{6D3885C7-3DD7-854A-BE09-2B2363182ACD}" destId="{8B5E848E-F77A-2548-8D96-0E156A678EA6}" srcOrd="1" destOrd="0" presId="urn:microsoft.com/office/officeart/2009/3/layout/HorizontalOrganizationChart#328"/>
    <dgm:cxn modelId="{2AE47BB1-208F-CC46-ADDC-365C3275BCDA}" type="presParOf" srcId="{2288FD34-22BA-704C-AD92-31F9F855B517}" destId="{C0EB4859-EED9-BB4B-9D83-674D482355CB}" srcOrd="0" destOrd="0" presId="urn:microsoft.com/office/officeart/2009/3/layout/HorizontalOrganizationChart#328"/>
    <dgm:cxn modelId="{549E5C37-ABEC-6C4D-8CDF-21284E767576}" type="presParOf" srcId="{C0EB4859-EED9-BB4B-9D83-674D482355CB}" destId="{4B24B287-60DB-7240-A85A-B950D9862218}" srcOrd="0" destOrd="0" presId="urn:microsoft.com/office/officeart/2009/3/layout/HorizontalOrganizationChart#328"/>
    <dgm:cxn modelId="{D589B425-3289-A643-A02A-B13C7A950634}" type="presParOf" srcId="{4B24B287-60DB-7240-A85A-B950D9862218}" destId="{E1322D16-4EA5-424E-B3FB-EFAA2A2EE7CC}" srcOrd="0" destOrd="0" presId="urn:microsoft.com/office/officeart/2009/3/layout/HorizontalOrganizationChart#328"/>
    <dgm:cxn modelId="{51DCDBA3-E35D-8445-A96E-9812499D1D41}" type="presParOf" srcId="{4B24B287-60DB-7240-A85A-B950D9862218}" destId="{F3D80D52-C6F9-354B-AD20-1E426C1018A1}" srcOrd="1" destOrd="0" presId="urn:microsoft.com/office/officeart/2009/3/layout/HorizontalOrganizationChart#328"/>
    <dgm:cxn modelId="{0C450746-92CB-334F-BD97-A9F96F7AFD1F}" type="presParOf" srcId="{C0EB4859-EED9-BB4B-9D83-674D482355CB}" destId="{300882AD-D2A4-8A47-A4D1-51BF01FD4095}" srcOrd="1" destOrd="0" presId="urn:microsoft.com/office/officeart/2009/3/layout/HorizontalOrganizationChart#328"/>
    <dgm:cxn modelId="{95550161-5EEF-AE40-B603-1D2212E3B12C}" type="presParOf" srcId="{300882AD-D2A4-8A47-A4D1-51BF01FD4095}" destId="{B659C835-D762-FC43-9ED9-470590140D08}" srcOrd="0" destOrd="0" presId="urn:microsoft.com/office/officeart/2009/3/layout/HorizontalOrganizationChart#328"/>
    <dgm:cxn modelId="{F504EF35-B1D7-C646-83C0-A85F2D4948A7}" type="presParOf" srcId="{300882AD-D2A4-8A47-A4D1-51BF01FD4095}" destId="{3C86B4F6-AB0A-864A-A0B0-E1A86DE5AC64}" srcOrd="1" destOrd="0" presId="urn:microsoft.com/office/officeart/2009/3/layout/HorizontalOrganizationChart#328"/>
    <dgm:cxn modelId="{0B0723AC-E7F5-874A-8096-ACA5AFA4F524}" type="presParOf" srcId="{3C86B4F6-AB0A-864A-A0B0-E1A86DE5AC64}" destId="{0BFADA0F-C2F7-244A-8927-5F136415DD63}" srcOrd="0" destOrd="0" presId="urn:microsoft.com/office/officeart/2009/3/layout/HorizontalOrganizationChart#328"/>
    <dgm:cxn modelId="{646B78E1-8453-B547-86A0-BF02C199DAB0}" type="presParOf" srcId="{0BFADA0F-C2F7-244A-8927-5F136415DD63}" destId="{B70C2646-74B4-4645-AF38-CCF3FBC55444}" srcOrd="0" destOrd="0" presId="urn:microsoft.com/office/officeart/2009/3/layout/HorizontalOrganizationChart#328"/>
    <dgm:cxn modelId="{A71E5116-F044-C543-BE3E-6DBA3A008189}" type="presParOf" srcId="{0BFADA0F-C2F7-244A-8927-5F136415DD63}" destId="{50E45134-EE87-7B45-AF9C-B2F1452512C1}" srcOrd="1" destOrd="0" presId="urn:microsoft.com/office/officeart/2009/3/layout/HorizontalOrganizationChart#328"/>
    <dgm:cxn modelId="{DEF031A4-A26C-C247-BD76-D7E81F0B1E48}" type="presParOf" srcId="{3C86B4F6-AB0A-864A-A0B0-E1A86DE5AC64}" destId="{2FBC254E-9F59-6E42-A310-7454523CBDBC}" srcOrd="1" destOrd="0" presId="urn:microsoft.com/office/officeart/2009/3/layout/HorizontalOrganizationChart#328"/>
    <dgm:cxn modelId="{E5678830-748E-934C-BD3A-D4070D4ECBC0}" type="presParOf" srcId="{3C86B4F6-AB0A-864A-A0B0-E1A86DE5AC64}" destId="{C95E0A71-4062-D248-A077-42BA19FB2B4E}" srcOrd="2" destOrd="0" presId="urn:microsoft.com/office/officeart/2009/3/layout/HorizontalOrganizationChart#328"/>
    <dgm:cxn modelId="{0F3329C2-4764-884A-8B84-237831D2E5FC}" type="presParOf" srcId="{300882AD-D2A4-8A47-A4D1-51BF01FD4095}" destId="{5D7F2B39-9EA9-CB44-B3C7-6C35F5773EBC}" srcOrd="2" destOrd="0" presId="urn:microsoft.com/office/officeart/2009/3/layout/HorizontalOrganizationChart#328"/>
    <dgm:cxn modelId="{1D5263EC-41FF-2147-B61F-2F6BAE9DB6B9}" type="presParOf" srcId="{300882AD-D2A4-8A47-A4D1-51BF01FD4095}" destId="{DA515253-F450-7E44-B8F8-29063215B1E3}" srcOrd="3" destOrd="0" presId="urn:microsoft.com/office/officeart/2009/3/layout/HorizontalOrganizationChart#328"/>
    <dgm:cxn modelId="{A2572467-24AE-9B48-87B7-55821351C4E0}" type="presParOf" srcId="{DA515253-F450-7E44-B8F8-29063215B1E3}" destId="{DF935D1A-0634-3F4D-8DDF-41D904F9A3E4}" srcOrd="0" destOrd="0" presId="urn:microsoft.com/office/officeart/2009/3/layout/HorizontalOrganizationChart#328"/>
    <dgm:cxn modelId="{BE6F61DD-1BD5-6549-9E7D-9F7BA74F25D9}" type="presParOf" srcId="{DF935D1A-0634-3F4D-8DDF-41D904F9A3E4}" destId="{A99CF38E-9692-5D4B-BCFD-542E013AD5A7}" srcOrd="0" destOrd="0" presId="urn:microsoft.com/office/officeart/2009/3/layout/HorizontalOrganizationChart#328"/>
    <dgm:cxn modelId="{A2C5BC57-CE1D-414A-A4DB-E4046FB0AA84}" type="presParOf" srcId="{DF935D1A-0634-3F4D-8DDF-41D904F9A3E4}" destId="{22248C9D-8AD4-A142-AF3D-DDB86E5341F3}" srcOrd="1" destOrd="0" presId="urn:microsoft.com/office/officeart/2009/3/layout/HorizontalOrganizationChart#328"/>
    <dgm:cxn modelId="{B9A99787-0364-A043-A720-972EE53CAB50}" type="presParOf" srcId="{DA515253-F450-7E44-B8F8-29063215B1E3}" destId="{813C069A-AAEF-764E-9E00-4238935193A7}" srcOrd="1" destOrd="0" presId="urn:microsoft.com/office/officeart/2009/3/layout/HorizontalOrganizationChart#328"/>
    <dgm:cxn modelId="{10D2FE32-B883-3A46-B1CD-DD8B11F27691}" type="presParOf" srcId="{813C069A-AAEF-764E-9E00-4238935193A7}" destId="{E10E6C78-2C84-1348-8916-517C0AE37FA4}" srcOrd="0" destOrd="0" presId="urn:microsoft.com/office/officeart/2009/3/layout/HorizontalOrganizationChart#328"/>
    <dgm:cxn modelId="{1D148FA8-9F21-F847-B01D-1F1353B09421}" type="presParOf" srcId="{813C069A-AAEF-764E-9E00-4238935193A7}" destId="{B2F64492-84B2-7E4E-8B0C-4A9B929099B0}" srcOrd="1" destOrd="0" presId="urn:microsoft.com/office/officeart/2009/3/layout/HorizontalOrganizationChart#328"/>
    <dgm:cxn modelId="{A1E01DFF-590E-AD40-BD77-E2A8878B5195}" type="presParOf" srcId="{B2F64492-84B2-7E4E-8B0C-4A9B929099B0}" destId="{AF057E85-1AB8-1843-AA0F-2FDBD648A650}" srcOrd="0" destOrd="0" presId="urn:microsoft.com/office/officeart/2009/3/layout/HorizontalOrganizationChart#328"/>
    <dgm:cxn modelId="{24D22662-EC8F-C043-B528-15C4E5B85DFD}" type="presParOf" srcId="{AF057E85-1AB8-1843-AA0F-2FDBD648A650}" destId="{13C2CA3B-3A77-6D4C-8C40-E551B3B2C92B}" srcOrd="0" destOrd="0" presId="urn:microsoft.com/office/officeart/2009/3/layout/HorizontalOrganizationChart#328"/>
    <dgm:cxn modelId="{454660BC-2AEA-1B43-A34E-3DA148381905}" type="presParOf" srcId="{AF057E85-1AB8-1843-AA0F-2FDBD648A650}" destId="{8B5E848E-F77A-2548-8D96-0E156A678EA6}" srcOrd="1" destOrd="0" presId="urn:microsoft.com/office/officeart/2009/3/layout/HorizontalOrganizationChart#328"/>
    <dgm:cxn modelId="{D2A56D9C-E91E-A64F-9DDE-DAC4FB124A2B}" type="presParOf" srcId="{B2F64492-84B2-7E4E-8B0C-4A9B929099B0}" destId="{C971DAFA-3FD4-0A4B-8A19-0CD9B04B8CAF}" srcOrd="1" destOrd="0" presId="urn:microsoft.com/office/officeart/2009/3/layout/HorizontalOrganizationChart#328"/>
    <dgm:cxn modelId="{C454F61B-A8CE-864C-8AFB-373B93FC91FE}" type="presParOf" srcId="{B2F64492-84B2-7E4E-8B0C-4A9B929099B0}" destId="{968B4D64-DD8D-924A-BE6B-B9FE8FD50238}" srcOrd="2" destOrd="0" presId="urn:microsoft.com/office/officeart/2009/3/layout/HorizontalOrganizationChart#328"/>
    <dgm:cxn modelId="{C250EB0A-9DE3-5B4D-8CEC-CA6B4DFF3D89}" type="presParOf" srcId="{DA515253-F450-7E44-B8F8-29063215B1E3}" destId="{2E2F5ECB-51DC-254A-B92E-8926CF7CAFCD}" srcOrd="2" destOrd="0" presId="urn:microsoft.com/office/officeart/2009/3/layout/HorizontalOrganizationChart#328"/>
    <dgm:cxn modelId="{4EE65935-A4C1-E641-8427-A7DB64CE32E1}" type="presParOf" srcId="{C0EB4859-EED9-BB4B-9D83-674D482355CB}" destId="{1E9D19C2-A77B-034D-87A4-C1E3D64FE8EF}" srcOrd="2" destOrd="0" presId="urn:microsoft.com/office/officeart/2009/3/layout/HorizontalOrganizationChart#32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29" loCatId="" qsTypeId="urn:microsoft.com/office/officeart/2005/8/quickstyle/simple1#357" qsCatId="simple" csTypeId="urn:microsoft.com/office/officeart/2005/8/colors/accent5_1#357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pPr algn="l"/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pPr algn="l"/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pPr algn="l"/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pPr algn="l"/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9B4A721-11FC-F54E-BFB3-8A43D5154B9F}" type="pres">
      <dgm:prSet presAssocID="{E5954CD5-EF88-E74C-8128-8E24195B80E4}" presName="rootComposite1" presStyleCnt="0"/>
      <dgm:spPr/>
      <dgm:t>
        <a:bodyPr/>
        <a:lstStyle/>
        <a:p>
          <a:endParaRPr lang="zh-CN" altLang="en-US"/>
        </a:p>
      </dgm:t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  <dgm:t>
        <a:bodyPr/>
        <a:lstStyle/>
        <a:p>
          <a:endParaRPr lang="zh-CN" altLang="en-US"/>
        </a:p>
      </dgm:t>
    </dgm:pt>
    <dgm:pt modelId="{85A8E7F0-2872-024D-A18E-9C49EC3C2D05}" type="pres">
      <dgm:prSet presAssocID="{2F80DF17-E427-834E-9038-399CEB017155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756B1D4-4DF5-AC45-A245-9112C0CF6734}" type="pres">
      <dgm:prSet presAssocID="{65E9E3D3-0537-D643-B784-73F8876D6C02}" presName="rootComposite" presStyleCnt="0"/>
      <dgm:spPr/>
      <dgm:t>
        <a:bodyPr/>
        <a:lstStyle/>
        <a:p>
          <a:endParaRPr lang="zh-CN" altLang="en-US"/>
        </a:p>
      </dgm:t>
    </dgm:pt>
    <dgm:pt modelId="{37506B08-582C-544D-801A-E041C0026030}" type="pres">
      <dgm:prSet presAssocID="{65E9E3D3-0537-D643-B784-73F8876D6C02}" presName="rootText" presStyleLbl="node2" presStyleIdx="0" presStyleCnt="3" custScaleX="2730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3" presStyleIdx="0" presStyleCnt="7" custScaleX="140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3" presStyleIdx="1" presStyleCnt="7" custScaleX="147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3" presStyleIdx="2" presStyleCnt="7" custScaleX="147367" custScaleY="100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431447AD-0C00-2741-8E46-65ADE3CE9323}" type="pres">
      <dgm:prSet presAssocID="{65E9E3D3-0537-D643-B784-73F8876D6C02}" presName="hierChild5" presStyleCnt="0"/>
      <dgm:spPr/>
      <dgm:t>
        <a:bodyPr/>
        <a:lstStyle/>
        <a:p>
          <a:endParaRPr lang="zh-CN" altLang="en-US"/>
        </a:p>
      </dgm:t>
    </dgm:pt>
    <dgm:pt modelId="{23D8040C-F24B-E243-A505-684B8261A6F2}" type="pres">
      <dgm:prSet presAssocID="{DE11C962-4BD9-AD4B-A513-543F34B0B2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FF8034-CCAF-F447-B3C7-A1329B8B416C}" type="pres">
      <dgm:prSet presAssocID="{B821078D-B8F4-0847-ADEB-D3E0A67B25AC}" presName="rootComposite" presStyleCnt="0"/>
      <dgm:spPr/>
      <dgm:t>
        <a:bodyPr/>
        <a:lstStyle/>
        <a:p>
          <a:endParaRPr lang="zh-CN" altLang="en-US"/>
        </a:p>
      </dgm:t>
    </dgm:pt>
    <dgm:pt modelId="{77107B53-FB4C-9245-B353-6DD5F08DDE3A}" type="pres">
      <dgm:prSet presAssocID="{B821078D-B8F4-0847-ADEB-D3E0A67B25AC}" presName="rootText" presStyleLbl="node2" presStyleIdx="1" presStyleCnt="3" custScaleX="214166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  <dgm:t>
        <a:bodyPr/>
        <a:lstStyle/>
        <a:p>
          <a:endParaRPr lang="zh-CN" altLang="en-US"/>
        </a:p>
      </dgm:t>
    </dgm:pt>
    <dgm:pt modelId="{3BD438BE-DB27-DC4D-827F-DDB834282D04}" type="pres">
      <dgm:prSet presAssocID="{5BC4DD43-1F3C-9244-9871-846274E51BE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C27888-A402-4548-8B89-91B98509FD00}" type="pres">
      <dgm:prSet presAssocID="{7BD6D1A5-D7B8-9F41-924F-FEB5EF2B6A0D}" presName="rootComposite" presStyleCnt="0"/>
      <dgm:spPr/>
      <dgm:t>
        <a:bodyPr/>
        <a:lstStyle/>
        <a:p>
          <a:endParaRPr lang="zh-CN" altLang="en-US"/>
        </a:p>
      </dgm:t>
    </dgm:pt>
    <dgm:pt modelId="{44146955-DF52-0048-957F-F1C23A87364F}" type="pres">
      <dgm:prSet presAssocID="{7BD6D1A5-D7B8-9F41-924F-FEB5EF2B6A0D}" presName="rootText" presStyleLbl="node3" presStyleIdx="3" presStyleCnt="7" custScaleX="166263" custLinFactNeighborY="-3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  <dgm:t>
        <a:bodyPr/>
        <a:lstStyle/>
        <a:p>
          <a:endParaRPr lang="zh-CN" altLang="en-US"/>
        </a:p>
      </dgm:t>
    </dgm:pt>
    <dgm:pt modelId="{12BEA13B-DA67-7E4D-8F16-531218E7DFF6}" type="pres">
      <dgm:prSet presAssocID="{7BD6D1A5-D7B8-9F41-924F-FEB5EF2B6A0D}" presName="hierChild5" presStyleCnt="0"/>
      <dgm:spPr/>
      <dgm:t>
        <a:bodyPr/>
        <a:lstStyle/>
        <a:p>
          <a:endParaRPr lang="zh-CN" altLang="en-US"/>
        </a:p>
      </dgm:t>
    </dgm:pt>
    <dgm:pt modelId="{45B6DC9B-0EFA-D142-A5D6-733604F595C8}" type="pres">
      <dgm:prSet presAssocID="{0BC6C69C-25F5-4849-BB66-BE41B90612A7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A43637-3AE7-FB42-A64A-E4CC6FF9CF0F}" type="pres">
      <dgm:prSet presAssocID="{4A21A92A-56C8-A54F-B8D2-10A818B555A2}" presName="rootComposite" presStyleCnt="0"/>
      <dgm:spPr/>
      <dgm:t>
        <a:bodyPr/>
        <a:lstStyle/>
        <a:p>
          <a:endParaRPr lang="zh-CN" altLang="en-US"/>
        </a:p>
      </dgm:t>
    </dgm:pt>
    <dgm:pt modelId="{EF7D11B6-DF90-3B48-9FD5-866F2F1BD667}" type="pres">
      <dgm:prSet presAssocID="{4A21A92A-56C8-A54F-B8D2-10A818B555A2}" presName="rootText" presStyleLbl="node3" presStyleIdx="4" presStyleCnt="7" custScaleX="1661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  <dgm:t>
        <a:bodyPr/>
        <a:lstStyle/>
        <a:p>
          <a:endParaRPr lang="zh-CN" altLang="en-US"/>
        </a:p>
      </dgm:t>
    </dgm:pt>
    <dgm:pt modelId="{7B9C5706-7080-814E-82C3-8D9C9D70ED9A}" type="pres">
      <dgm:prSet presAssocID="{4A21A92A-56C8-A54F-B8D2-10A818B555A2}" presName="hierChild5" presStyleCnt="0"/>
      <dgm:spPr/>
      <dgm:t>
        <a:bodyPr/>
        <a:lstStyle/>
        <a:p>
          <a:endParaRPr lang="zh-CN" altLang="en-US"/>
        </a:p>
      </dgm:t>
    </dgm:pt>
    <dgm:pt modelId="{7EA33407-AE29-A645-B890-44721B2CC28D}" type="pres">
      <dgm:prSet presAssocID="{B821078D-B8F4-0847-ADEB-D3E0A67B25AC}" presName="hierChild5" presStyleCnt="0"/>
      <dgm:spPr/>
      <dgm:t>
        <a:bodyPr/>
        <a:lstStyle/>
        <a:p>
          <a:endParaRPr lang="zh-CN" altLang="en-US"/>
        </a:p>
      </dgm:t>
    </dgm:pt>
    <dgm:pt modelId="{F42349DE-051C-1C4B-86C4-FDD3AA7D157F}" type="pres">
      <dgm:prSet presAssocID="{A1F36839-6836-3C40-8F3B-5B5AC072908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09A9D65-DF56-9549-8BF0-87D07DA69DCE}" type="pres">
      <dgm:prSet presAssocID="{6B47ACE3-C579-2641-9DF7-5B04D1A8C11B}" presName="rootComposite" presStyleCnt="0"/>
      <dgm:spPr/>
      <dgm:t>
        <a:bodyPr/>
        <a:lstStyle/>
        <a:p>
          <a:endParaRPr lang="zh-CN" altLang="en-US"/>
        </a:p>
      </dgm:t>
    </dgm:pt>
    <dgm:pt modelId="{3316B8D6-135C-004F-A70F-E0D972AAABDD}" type="pres">
      <dgm:prSet presAssocID="{6B47ACE3-C579-2641-9DF7-5B04D1A8C11B}" presName="rootText" presStyleLbl="node2" presStyleIdx="2" presStyleCnt="3" custScaleX="2782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  <dgm:t>
        <a:bodyPr/>
        <a:lstStyle/>
        <a:p>
          <a:endParaRPr lang="zh-CN" altLang="en-US"/>
        </a:p>
      </dgm:t>
    </dgm:pt>
    <dgm:pt modelId="{B659C835-D762-FC43-9ED9-470590140D08}" type="pres">
      <dgm:prSet presAssocID="{7DFF11C2-4F6C-FB42-9640-FECC4979044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3715A847-2904-7745-B438-E2B745362A01}" type="pres">
      <dgm:prSet presAssocID="{6B47ACE3-C579-2641-9DF7-5B04D1A8C11B}" presName="hierChild5" presStyleCnt="0"/>
      <dgm:spPr/>
      <dgm:t>
        <a:bodyPr/>
        <a:lstStyle/>
        <a:p>
          <a:endParaRPr lang="zh-CN" altLang="en-US"/>
        </a:p>
      </dgm:t>
    </dgm:pt>
    <dgm:pt modelId="{E32ED2DD-BD0F-6B4E-8B04-DD366E6C4F1E}" type="pres">
      <dgm:prSet presAssocID="{E5954CD5-EF88-E74C-8128-8E24195B80E4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DF56C10-0C31-4C41-8CF6-3C7B07AF0B41}" type="presOf" srcId="{7DFF11C2-4F6C-FB42-9640-FECC49790440}" destId="{B659C835-D762-FC43-9ED9-470590140D08}" srcOrd="0" destOrd="0" presId="urn:microsoft.com/office/officeart/2009/3/layout/HorizontalOrganizationChart#329"/>
    <dgm:cxn modelId="{E119527C-C16F-F14B-BADF-94E648DE4F48}" type="presOf" srcId="{0BC6C69C-25F5-4849-BB66-BE41B90612A7}" destId="{45B6DC9B-0EFA-D142-A5D6-733604F595C8}" srcOrd="0" destOrd="0" presId="urn:microsoft.com/office/officeart/2009/3/layout/HorizontalOrganizationChart#329"/>
    <dgm:cxn modelId="{FC0A8D4D-5478-B947-A49A-33A9D71FA6FB}" type="presOf" srcId="{305BB09E-89CA-564D-BA60-5C616963122F}" destId="{1A0203F5-58B5-D34E-A9AA-DBD26E9E265F}" srcOrd="1" destOrd="0" presId="urn:microsoft.com/office/officeart/2009/3/layout/HorizontalOrganizationChart#329"/>
    <dgm:cxn modelId="{9BC25E63-FF11-2E40-AE99-BD8BF3B3B46B}" type="presOf" srcId="{91871658-5C3D-F04D-A1FC-7A5BB58FC96F}" destId="{EA7032B5-8E6A-E14A-9112-5C08890AFF8F}" srcOrd="0" destOrd="0" presId="urn:microsoft.com/office/officeart/2009/3/layout/HorizontalOrganizationChart#329"/>
    <dgm:cxn modelId="{819822A9-F1CD-644F-889D-12B6BDE1CF5E}" type="presOf" srcId="{637E5DC8-941B-2F4A-B1AE-0817F4316227}" destId="{9FBC76AB-212F-8940-888B-CD4C9FC59450}" srcOrd="0" destOrd="0" presId="urn:microsoft.com/office/officeart/2009/3/layout/HorizontalOrganizationChart#329"/>
    <dgm:cxn modelId="{CC3382D4-D5FE-1549-9635-8D9B43382C55}" type="presOf" srcId="{FB1C788F-9405-5549-8969-B3CCE6508BEE}" destId="{B70C2646-74B4-4645-AF38-CCF3FBC55444}" srcOrd="0" destOrd="0" presId="urn:microsoft.com/office/officeart/2009/3/layout/HorizontalOrganizationChart#329"/>
    <dgm:cxn modelId="{CB4AE3A0-0873-BA41-A88B-70869F2F1094}" type="presOf" srcId="{2F80DF17-E427-834E-9038-399CEB017155}" destId="{85A8E7F0-2872-024D-A18E-9C49EC3C2D05}" srcOrd="0" destOrd="0" presId="urn:microsoft.com/office/officeart/2009/3/layout/HorizontalOrganizationChart#329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86A5A63-9F04-2D4D-98F8-3B4E73CF7138}" type="presOf" srcId="{B9503C04-DBC4-F04B-93B2-36DFA6CA444A}" destId="{A99CF38E-9692-5D4B-BCFD-542E013AD5A7}" srcOrd="0" destOrd="0" presId="urn:microsoft.com/office/officeart/2009/3/layout/HorizontalOrganizationChart#329"/>
    <dgm:cxn modelId="{D6A0B7C4-6A7D-2347-BE8D-1452B2F34A40}" type="presOf" srcId="{A1F36839-6836-3C40-8F3B-5B5AC0729088}" destId="{F42349DE-051C-1C4B-86C4-FDD3AA7D157F}" srcOrd="0" destOrd="0" presId="urn:microsoft.com/office/officeart/2009/3/layout/HorizontalOrganizationChart#329"/>
    <dgm:cxn modelId="{5310C143-C26F-E64D-B991-8D1C2C4B4EA1}" type="presOf" srcId="{E5954CD5-EF88-E74C-8128-8E24195B80E4}" destId="{AD11ED53-6553-9748-9A05-3941276FC28C}" srcOrd="0" destOrd="0" presId="urn:microsoft.com/office/officeart/2009/3/layout/HorizontalOrganizationChart#329"/>
    <dgm:cxn modelId="{4790B31E-BCF6-D146-BB0F-F5E7107380B6}" type="presOf" srcId="{4685CA47-9AC7-E740-98BE-6E7FE0604AE1}" destId="{42A5C67A-A6F4-3542-A303-30B8DD65057D}" srcOrd="0" destOrd="0" presId="urn:microsoft.com/office/officeart/2009/3/layout/HorizontalOrganizationChart#329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59468FE-69D5-3D49-8226-4EECF4D74B55}" type="presOf" srcId="{4685CA47-9AC7-E740-98BE-6E7FE0604AE1}" destId="{159FA9EF-79C1-E544-9199-2809346B57B3}" srcOrd="1" destOrd="0" presId="urn:microsoft.com/office/officeart/2009/3/layout/HorizontalOrganizationChart#329"/>
    <dgm:cxn modelId="{9AD2C8D7-AF57-304E-97DF-3E8F05741D90}" type="presOf" srcId="{6B47ACE3-C579-2641-9DF7-5B04D1A8C11B}" destId="{7861043D-12F6-3941-830A-E8C6D23B7839}" srcOrd="1" destOrd="0" presId="urn:microsoft.com/office/officeart/2009/3/layout/HorizontalOrganizationChart#329"/>
    <dgm:cxn modelId="{DE651AC6-EA37-DD4D-88DB-5591C07254BA}" type="presOf" srcId="{9ACEFF22-BFCE-304E-9C13-8A241477B3A7}" destId="{A1EE76CA-3D32-4745-BB98-C3D94C1C0D80}" srcOrd="1" destOrd="0" presId="urn:microsoft.com/office/officeart/2009/3/layout/HorizontalOrganizationChart#329"/>
    <dgm:cxn modelId="{776385B9-47A4-B243-BC0F-BDB619954930}" type="presOf" srcId="{5BC4DD43-1F3C-9244-9871-846274E51BE5}" destId="{3BD438BE-DB27-DC4D-827F-DDB834282D04}" srcOrd="0" destOrd="0" presId="urn:microsoft.com/office/officeart/2009/3/layout/HorizontalOrganizationChart#329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A93A776-1A32-704E-996C-01CBAE537455}" type="presOf" srcId="{6B47ACE3-C579-2641-9DF7-5B04D1A8C11B}" destId="{3316B8D6-135C-004F-A70F-E0D972AAABDD}" srcOrd="0" destOrd="0" presId="urn:microsoft.com/office/officeart/2009/3/layout/HorizontalOrganizationChart#329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B0ACF42-8582-9140-984E-F5EC4D837192}" type="presOf" srcId="{B821078D-B8F4-0847-ADEB-D3E0A67B25AC}" destId="{77107B53-FB4C-9245-B353-6DD5F08DDE3A}" srcOrd="0" destOrd="0" presId="urn:microsoft.com/office/officeart/2009/3/layout/HorizontalOrganizationChart#329"/>
    <dgm:cxn modelId="{AB5A7FBF-B307-2748-84D7-0BAA27975BEB}" type="presOf" srcId="{B9503C04-DBC4-F04B-93B2-36DFA6CA444A}" destId="{22248C9D-8AD4-A142-AF3D-DDB86E5341F3}" srcOrd="1" destOrd="0" presId="urn:microsoft.com/office/officeart/2009/3/layout/HorizontalOrganizationChart#329"/>
    <dgm:cxn modelId="{D730C591-6803-BF4C-991E-80678CFF2913}" type="presOf" srcId="{B821078D-B8F4-0847-ADEB-D3E0A67B25AC}" destId="{732240B8-102B-0C4B-811B-26571D4A016B}" srcOrd="1" destOrd="0" presId="urn:microsoft.com/office/officeart/2009/3/layout/HorizontalOrganizationChart#329"/>
    <dgm:cxn modelId="{44049A86-EAF2-AB4C-ACE5-29813950A968}" type="presOf" srcId="{E5954CD5-EF88-E74C-8128-8E24195B80E4}" destId="{7B0406C7-993B-AF4E-8CE4-155DAAE04E88}" srcOrd="1" destOrd="0" presId="urn:microsoft.com/office/officeart/2009/3/layout/HorizontalOrganizationChart#329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0F2D0C9-DFDE-534D-99C9-D09F40B15E11}" type="presOf" srcId="{7C375B78-7ADA-BB45-BAF4-3F1131EEC15E}" destId="{5D7F2B39-9EA9-CB44-B3C7-6C35F5773EBC}" srcOrd="0" destOrd="0" presId="urn:microsoft.com/office/officeart/2009/3/layout/HorizontalOrganizationChart#329"/>
    <dgm:cxn modelId="{56FD0A7A-ABFA-C443-89EE-F09DE31AB8FE}" type="presOf" srcId="{9ACEFF22-BFCE-304E-9C13-8A241477B3A7}" destId="{5AABDCEC-010E-E04D-A7AA-316A16777369}" srcOrd="0" destOrd="0" presId="urn:microsoft.com/office/officeart/2009/3/layout/HorizontalOrganizationChart#329"/>
    <dgm:cxn modelId="{BDD673A4-9753-9144-BC4B-7C2C6ECEC7A9}" type="presOf" srcId="{65E9E3D3-0537-D643-B784-73F8876D6C02}" destId="{B0E23477-44D2-7B4B-A15D-02C3BA81B042}" srcOrd="1" destOrd="0" presId="urn:microsoft.com/office/officeart/2009/3/layout/HorizontalOrganizationChart#329"/>
    <dgm:cxn modelId="{E4979B88-7782-0344-8CB8-25D41CE19BB2}" type="presOf" srcId="{4A21A92A-56C8-A54F-B8D2-10A818B555A2}" destId="{EF7D11B6-DF90-3B48-9FD5-866F2F1BD667}" srcOrd="0" destOrd="0" presId="urn:microsoft.com/office/officeart/2009/3/layout/HorizontalOrganizationChart#329"/>
    <dgm:cxn modelId="{832D854D-8981-EC4C-9808-B699D2F550DB}" type="presOf" srcId="{B4148F00-3A48-0541-9DE6-2805FE8C1B5E}" destId="{D769AE1D-24A9-7141-8B33-344BEC6D5DC1}" srcOrd="0" destOrd="0" presId="urn:microsoft.com/office/officeart/2009/3/layout/HorizontalOrganizationChart#329"/>
    <dgm:cxn modelId="{895F8A05-0D7A-B849-91B1-274037683CCE}" type="presOf" srcId="{4A21A92A-56C8-A54F-B8D2-10A818B555A2}" destId="{61092910-452C-5949-8676-ECDE0DE36731}" srcOrd="1" destOrd="0" presId="urn:microsoft.com/office/officeart/2009/3/layout/HorizontalOrganizationChart#329"/>
    <dgm:cxn modelId="{E7F69C78-9C4C-6345-ABDC-62FC022AE13A}" type="presOf" srcId="{7BD6D1A5-D7B8-9F41-924F-FEB5EF2B6A0D}" destId="{AD8BFAEE-31F3-6A43-9D6C-1BA275151410}" srcOrd="1" destOrd="0" presId="urn:microsoft.com/office/officeart/2009/3/layout/HorizontalOrganizationChart#329"/>
    <dgm:cxn modelId="{3FB8E1C2-41D1-084C-BAA2-BAD5159A11CF}" type="presOf" srcId="{65E9E3D3-0537-D643-B784-73F8876D6C02}" destId="{37506B08-582C-544D-801A-E041C0026030}" srcOrd="0" destOrd="0" presId="urn:microsoft.com/office/officeart/2009/3/layout/HorizontalOrganizationChart#329"/>
    <dgm:cxn modelId="{0B11A4BC-99F0-EB47-853E-3F25118E9BAE}" type="presOf" srcId="{DE11C962-4BD9-AD4B-A513-543F34B0B24F}" destId="{23D8040C-F24B-E243-A505-684B8261A6F2}" srcOrd="0" destOrd="0" presId="urn:microsoft.com/office/officeart/2009/3/layout/HorizontalOrganizationChart#329"/>
    <dgm:cxn modelId="{586694B3-540D-654A-B12D-C6D777A9E043}" type="presOf" srcId="{FB1C788F-9405-5549-8969-B3CCE6508BEE}" destId="{50E45134-EE87-7B45-AF9C-B2F1452512C1}" srcOrd="1" destOrd="0" presId="urn:microsoft.com/office/officeart/2009/3/layout/HorizontalOrganizationChart#329"/>
    <dgm:cxn modelId="{33400D05-4698-AB4E-9B9D-2B3F8356BE0A}" type="presOf" srcId="{305BB09E-89CA-564D-BA60-5C616963122F}" destId="{1A63EF55-B5BE-084D-AD0E-4AEAA20BF751}" srcOrd="0" destOrd="0" presId="urn:microsoft.com/office/officeart/2009/3/layout/HorizontalOrganizationChart#329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8B55C83F-B7C7-CA44-B6EB-ED579A56B0A2}" type="presOf" srcId="{C84108CA-1057-DA43-95F3-7CAF5FF654B0}" destId="{2288FD34-22BA-704C-AD92-31F9F855B517}" srcOrd="0" destOrd="0" presId="urn:microsoft.com/office/officeart/2009/3/layout/HorizontalOrganizationChart#329"/>
    <dgm:cxn modelId="{CAA91191-161D-5448-80DD-ADE8E3B04882}" type="presOf" srcId="{7BD6D1A5-D7B8-9F41-924F-FEB5EF2B6A0D}" destId="{44146955-DF52-0048-957F-F1C23A87364F}" srcOrd="0" destOrd="0" presId="urn:microsoft.com/office/officeart/2009/3/layout/HorizontalOrganizationChart#329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D636047F-E313-B841-842E-55D182617CE6}" type="presParOf" srcId="{2288FD34-22BA-704C-AD92-31F9F855B517}" destId="{2197135B-96B6-294B-A922-615DD03D2571}" srcOrd="0" destOrd="0" presId="urn:microsoft.com/office/officeart/2009/3/layout/HorizontalOrganizationChart#329"/>
    <dgm:cxn modelId="{E48AEA12-1E3C-BE41-B31F-86E1B3A20640}" type="presParOf" srcId="{2197135B-96B6-294B-A922-615DD03D2571}" destId="{A9B4A721-11FC-F54E-BFB3-8A43D5154B9F}" srcOrd="0" destOrd="0" presId="urn:microsoft.com/office/officeart/2009/3/layout/HorizontalOrganizationChart#329"/>
    <dgm:cxn modelId="{063F3562-6BA0-4647-8B98-3010DCFBB037}" type="presParOf" srcId="{A9B4A721-11FC-F54E-BFB3-8A43D5154B9F}" destId="{AD11ED53-6553-9748-9A05-3941276FC28C}" srcOrd="0" destOrd="0" presId="urn:microsoft.com/office/officeart/2009/3/layout/HorizontalOrganizationChart#329"/>
    <dgm:cxn modelId="{737BDC35-61F6-B14D-8DCC-0952D1CA54A9}" type="presParOf" srcId="{A9B4A721-11FC-F54E-BFB3-8A43D5154B9F}" destId="{7B0406C7-993B-AF4E-8CE4-155DAAE04E88}" srcOrd="1" destOrd="0" presId="urn:microsoft.com/office/officeart/2009/3/layout/HorizontalOrganizationChart#329"/>
    <dgm:cxn modelId="{49EF390E-88C0-A043-88FB-875B61B34A29}" type="presParOf" srcId="{2197135B-96B6-294B-A922-615DD03D2571}" destId="{BC710703-E22F-1544-8F93-14E180027EC9}" srcOrd="1" destOrd="0" presId="urn:microsoft.com/office/officeart/2009/3/layout/HorizontalOrganizationChart#329"/>
    <dgm:cxn modelId="{C34C36E4-3879-0D4E-8C9B-18A2C402A0C4}" type="presParOf" srcId="{BC710703-E22F-1544-8F93-14E180027EC9}" destId="{85A8E7F0-2872-024D-A18E-9C49EC3C2D05}" srcOrd="0" destOrd="0" presId="urn:microsoft.com/office/officeart/2009/3/layout/HorizontalOrganizationChart#329"/>
    <dgm:cxn modelId="{086CDA49-4BDD-7F4D-BEB6-D1A27BB19D13}" type="presParOf" srcId="{BC710703-E22F-1544-8F93-14E180027EC9}" destId="{81E99E0E-A05C-BE47-BA95-CC73C8047FE7}" srcOrd="1" destOrd="0" presId="urn:microsoft.com/office/officeart/2009/3/layout/HorizontalOrganizationChart#329"/>
    <dgm:cxn modelId="{84FAB458-79F4-5641-A554-A1712335A9A5}" type="presParOf" srcId="{81E99E0E-A05C-BE47-BA95-CC73C8047FE7}" destId="{4756B1D4-4DF5-AC45-A245-9112C0CF6734}" srcOrd="0" destOrd="0" presId="urn:microsoft.com/office/officeart/2009/3/layout/HorizontalOrganizationChart#329"/>
    <dgm:cxn modelId="{28B8E6A8-0F90-BA4D-9119-6D1E0473ED6B}" type="presParOf" srcId="{4756B1D4-4DF5-AC45-A245-9112C0CF6734}" destId="{37506B08-582C-544D-801A-E041C0026030}" srcOrd="0" destOrd="0" presId="urn:microsoft.com/office/officeart/2009/3/layout/HorizontalOrganizationChart#329"/>
    <dgm:cxn modelId="{625A1DF6-ABB7-2044-9699-E83184D95B13}" type="presParOf" srcId="{4756B1D4-4DF5-AC45-A245-9112C0CF6734}" destId="{B0E23477-44D2-7B4B-A15D-02C3BA81B042}" srcOrd="1" destOrd="0" presId="urn:microsoft.com/office/officeart/2009/3/layout/HorizontalOrganizationChart#329"/>
    <dgm:cxn modelId="{58D27B8C-AB3B-394B-BFD3-486DE5D6C33D}" type="presParOf" srcId="{81E99E0E-A05C-BE47-BA95-CC73C8047FE7}" destId="{311BC6BD-CDF0-6E46-826E-59FA084E99B4}" srcOrd="1" destOrd="0" presId="urn:microsoft.com/office/officeart/2009/3/layout/HorizontalOrganizationChart#329"/>
    <dgm:cxn modelId="{64261128-EE7F-C548-BF48-068AC2EADD85}" type="presParOf" srcId="{311BC6BD-CDF0-6E46-826E-59FA084E99B4}" destId="{EA7032B5-8E6A-E14A-9112-5C08890AFF8F}" srcOrd="0" destOrd="0" presId="urn:microsoft.com/office/officeart/2009/3/layout/HorizontalOrganizationChart#329"/>
    <dgm:cxn modelId="{87E1C1E9-A605-0840-A17F-8DE847536E78}" type="presParOf" srcId="{311BC6BD-CDF0-6E46-826E-59FA084E99B4}" destId="{DF10D381-A89F-3846-922C-37CCBCB21D49}" srcOrd="1" destOrd="0" presId="urn:microsoft.com/office/officeart/2009/3/layout/HorizontalOrganizationChart#329"/>
    <dgm:cxn modelId="{C705F38E-219A-FF46-A421-A8A05AF0E7EF}" type="presParOf" srcId="{DF10D381-A89F-3846-922C-37CCBCB21D49}" destId="{D583B74B-E3F2-744F-AEDA-F599741356C8}" srcOrd="0" destOrd="0" presId="urn:microsoft.com/office/officeart/2009/3/layout/HorizontalOrganizationChart#329"/>
    <dgm:cxn modelId="{CC4B43A9-D247-C346-9652-FB2D125188A7}" type="presParOf" srcId="{D583B74B-E3F2-744F-AEDA-F599741356C8}" destId="{42A5C67A-A6F4-3542-A303-30B8DD65057D}" srcOrd="0" destOrd="0" presId="urn:microsoft.com/office/officeart/2009/3/layout/HorizontalOrganizationChart#329"/>
    <dgm:cxn modelId="{22DF49A5-C743-F243-BD81-9C6471954019}" type="presParOf" srcId="{D583B74B-E3F2-744F-AEDA-F599741356C8}" destId="{159FA9EF-79C1-E544-9199-2809346B57B3}" srcOrd="1" destOrd="0" presId="urn:microsoft.com/office/officeart/2009/3/layout/HorizontalOrganizationChart#329"/>
    <dgm:cxn modelId="{C3C3FDF5-A311-9342-877A-955993B320B0}" type="presParOf" srcId="{DF10D381-A89F-3846-922C-37CCBCB21D49}" destId="{57E3D6CE-58A9-3B4F-BDEF-1CC63E43482F}" srcOrd="1" destOrd="0" presId="urn:microsoft.com/office/officeart/2009/3/layout/HorizontalOrganizationChart#329"/>
    <dgm:cxn modelId="{69107301-0AC6-F64B-BEFD-F733B1BB7890}" type="presParOf" srcId="{DF10D381-A89F-3846-922C-37CCBCB21D49}" destId="{D72D3F25-335E-B94E-A54E-CC9ABCE68324}" srcOrd="2" destOrd="0" presId="urn:microsoft.com/office/officeart/2009/3/layout/HorizontalOrganizationChart#329"/>
    <dgm:cxn modelId="{CFD9C302-933F-0A41-890F-FF7CE2D8F74E}" type="presParOf" srcId="{311BC6BD-CDF0-6E46-826E-59FA084E99B4}" destId="{D769AE1D-24A9-7141-8B33-344BEC6D5DC1}" srcOrd="2" destOrd="0" presId="urn:microsoft.com/office/officeart/2009/3/layout/HorizontalOrganizationChart#329"/>
    <dgm:cxn modelId="{0FCFD6A1-A652-EA4A-8115-807B1D87A135}" type="presParOf" srcId="{311BC6BD-CDF0-6E46-826E-59FA084E99B4}" destId="{86A493E2-0E33-0045-A45D-CF7F96341E11}" srcOrd="3" destOrd="0" presId="urn:microsoft.com/office/officeart/2009/3/layout/HorizontalOrganizationChart#329"/>
    <dgm:cxn modelId="{5121B33E-9AF2-7D40-9209-46750D767E44}" type="presParOf" srcId="{86A493E2-0E33-0045-A45D-CF7F96341E11}" destId="{393C0281-3FE2-D94C-B521-6396274A946F}" srcOrd="0" destOrd="0" presId="urn:microsoft.com/office/officeart/2009/3/layout/HorizontalOrganizationChart#329"/>
    <dgm:cxn modelId="{2FD45460-FAA7-4041-B0BA-DB9B3F51AA2C}" type="presParOf" srcId="{393C0281-3FE2-D94C-B521-6396274A946F}" destId="{1A63EF55-B5BE-084D-AD0E-4AEAA20BF751}" srcOrd="0" destOrd="0" presId="urn:microsoft.com/office/officeart/2009/3/layout/HorizontalOrganizationChart#329"/>
    <dgm:cxn modelId="{BE6DD424-A160-334A-9D4D-4B2738F1FD50}" type="presParOf" srcId="{393C0281-3FE2-D94C-B521-6396274A946F}" destId="{1A0203F5-58B5-D34E-A9AA-DBD26E9E265F}" srcOrd="1" destOrd="0" presId="urn:microsoft.com/office/officeart/2009/3/layout/HorizontalOrganizationChart#329"/>
    <dgm:cxn modelId="{FE486B1E-8B01-D54C-B57F-707F38937135}" type="presParOf" srcId="{86A493E2-0E33-0045-A45D-CF7F96341E11}" destId="{C9BBEBB2-3F99-8C47-BEB2-68F7FA896546}" srcOrd="1" destOrd="0" presId="urn:microsoft.com/office/officeart/2009/3/layout/HorizontalOrganizationChart#329"/>
    <dgm:cxn modelId="{AB8915A4-EDAD-ED4F-92CA-9868CD8F9BD7}" type="presParOf" srcId="{86A493E2-0E33-0045-A45D-CF7F96341E11}" destId="{FD7C51B7-E235-FF4A-8CE2-9903CD0D5701}" srcOrd="2" destOrd="0" presId="urn:microsoft.com/office/officeart/2009/3/layout/HorizontalOrganizationChart#329"/>
    <dgm:cxn modelId="{48245AFF-2C71-8D48-B482-77BBF3E74947}" type="presParOf" srcId="{311BC6BD-CDF0-6E46-826E-59FA084E99B4}" destId="{9FBC76AB-212F-8940-888B-CD4C9FC59450}" srcOrd="4" destOrd="0" presId="urn:microsoft.com/office/officeart/2009/3/layout/HorizontalOrganizationChart#329"/>
    <dgm:cxn modelId="{19B3B1CD-9BCF-4E4A-9997-20B60DB87881}" type="presParOf" srcId="{311BC6BD-CDF0-6E46-826E-59FA084E99B4}" destId="{100F0781-0D2C-8F44-8A5E-177D1888827C}" srcOrd="5" destOrd="0" presId="urn:microsoft.com/office/officeart/2009/3/layout/HorizontalOrganizationChart#329"/>
    <dgm:cxn modelId="{6D6A0656-2747-9241-9201-89E8FE977919}" type="presParOf" srcId="{100F0781-0D2C-8F44-8A5E-177D1888827C}" destId="{A39ABE9E-0FDC-3049-80A9-6BAD15B42EA4}" srcOrd="0" destOrd="0" presId="urn:microsoft.com/office/officeart/2009/3/layout/HorizontalOrganizationChart#329"/>
    <dgm:cxn modelId="{FDD058DD-0A12-8D4A-85A1-2F830EABBFBE}" type="presParOf" srcId="{A39ABE9E-0FDC-3049-80A9-6BAD15B42EA4}" destId="{5AABDCEC-010E-E04D-A7AA-316A16777369}" srcOrd="0" destOrd="0" presId="urn:microsoft.com/office/officeart/2009/3/layout/HorizontalOrganizationChart#329"/>
    <dgm:cxn modelId="{8D3C8A44-C292-E849-898E-F6AD8A076828}" type="presParOf" srcId="{A39ABE9E-0FDC-3049-80A9-6BAD15B42EA4}" destId="{A1EE76CA-3D32-4745-BB98-C3D94C1C0D80}" srcOrd="1" destOrd="0" presId="urn:microsoft.com/office/officeart/2009/3/layout/HorizontalOrganizationChart#329"/>
    <dgm:cxn modelId="{3AA91FD4-B0FA-BF42-92F9-ED427957395E}" type="presParOf" srcId="{100F0781-0D2C-8F44-8A5E-177D1888827C}" destId="{C74B09E2-DA67-234B-9031-F5C13AC764FE}" srcOrd="1" destOrd="0" presId="urn:microsoft.com/office/officeart/2009/3/layout/HorizontalOrganizationChart#329"/>
    <dgm:cxn modelId="{551CA9D8-84B4-C947-A78C-31B5E72EF0FF}" type="presParOf" srcId="{100F0781-0D2C-8F44-8A5E-177D1888827C}" destId="{0A969889-DA33-A34A-B210-97A8642F94D5}" srcOrd="2" destOrd="0" presId="urn:microsoft.com/office/officeart/2009/3/layout/HorizontalOrganizationChart#329"/>
    <dgm:cxn modelId="{125742BB-E032-CC45-A55C-7E6666462CFC}" type="presParOf" srcId="{81E99E0E-A05C-BE47-BA95-CC73C8047FE7}" destId="{431447AD-0C00-2741-8E46-65ADE3CE9323}" srcOrd="2" destOrd="0" presId="urn:microsoft.com/office/officeart/2009/3/layout/HorizontalOrganizationChart#329"/>
    <dgm:cxn modelId="{55819454-1736-324B-8CB4-4C7D225C2CED}" type="presParOf" srcId="{BC710703-E22F-1544-8F93-14E180027EC9}" destId="{23D8040C-F24B-E243-A505-684B8261A6F2}" srcOrd="2" destOrd="0" presId="urn:microsoft.com/office/officeart/2009/3/layout/HorizontalOrganizationChart#329"/>
    <dgm:cxn modelId="{6E0BE1E7-E2E8-F04C-B5D1-43C9E48F6985}" type="presParOf" srcId="{BC710703-E22F-1544-8F93-14E180027EC9}" destId="{2D64B95A-C53B-6640-B767-677455C4F875}" srcOrd="3" destOrd="0" presId="urn:microsoft.com/office/officeart/2009/3/layout/HorizontalOrganizationChart#329"/>
    <dgm:cxn modelId="{6D242F2B-0F5B-BA42-BE20-AF663DB16BE8}" type="presParOf" srcId="{2D64B95A-C53B-6640-B767-677455C4F875}" destId="{75FF8034-CCAF-F447-B3C7-A1329B8B416C}" srcOrd="0" destOrd="0" presId="urn:microsoft.com/office/officeart/2009/3/layout/HorizontalOrganizationChart#329"/>
    <dgm:cxn modelId="{9E120AFA-FA75-2A40-AC82-0EEB03609C5F}" type="presParOf" srcId="{75FF8034-CCAF-F447-B3C7-A1329B8B416C}" destId="{77107B53-FB4C-9245-B353-6DD5F08DDE3A}" srcOrd="0" destOrd="0" presId="urn:microsoft.com/office/officeart/2009/3/layout/HorizontalOrganizationChart#329"/>
    <dgm:cxn modelId="{528B23D4-8613-0647-A58B-0E25DBD64065}" type="presParOf" srcId="{75FF8034-CCAF-F447-B3C7-A1329B8B416C}" destId="{732240B8-102B-0C4B-811B-26571D4A016B}" srcOrd="1" destOrd="0" presId="urn:microsoft.com/office/officeart/2009/3/layout/HorizontalOrganizationChart#329"/>
    <dgm:cxn modelId="{EF6A34E9-F7EF-1047-A979-319DC5D252B6}" type="presParOf" srcId="{2D64B95A-C53B-6640-B767-677455C4F875}" destId="{C2260E8F-7FE6-C644-9C26-779B0151E7DA}" srcOrd="1" destOrd="0" presId="urn:microsoft.com/office/officeart/2009/3/layout/HorizontalOrganizationChart#329"/>
    <dgm:cxn modelId="{24F321F2-92A8-4D48-ACC8-D01842F638E3}" type="presParOf" srcId="{C2260E8F-7FE6-C644-9C26-779B0151E7DA}" destId="{3BD438BE-DB27-DC4D-827F-DDB834282D04}" srcOrd="0" destOrd="0" presId="urn:microsoft.com/office/officeart/2009/3/layout/HorizontalOrganizationChart#329"/>
    <dgm:cxn modelId="{BC2639E8-B625-2F4B-A488-C62612BDD851}" type="presParOf" srcId="{C2260E8F-7FE6-C644-9C26-779B0151E7DA}" destId="{169CC2FD-AEE3-FB41-A9D9-27CBD58A50F4}" srcOrd="1" destOrd="0" presId="urn:microsoft.com/office/officeart/2009/3/layout/HorizontalOrganizationChart#329"/>
    <dgm:cxn modelId="{4652CD97-A564-EE46-9FC1-46ACF9DA8A69}" type="presParOf" srcId="{169CC2FD-AEE3-FB41-A9D9-27CBD58A50F4}" destId="{94C27888-A402-4548-8B89-91B98509FD00}" srcOrd="0" destOrd="0" presId="urn:microsoft.com/office/officeart/2009/3/layout/HorizontalOrganizationChart#329"/>
    <dgm:cxn modelId="{C982CAD2-43B4-F644-A6CA-8A7616390F17}" type="presParOf" srcId="{94C27888-A402-4548-8B89-91B98509FD00}" destId="{44146955-DF52-0048-957F-F1C23A87364F}" srcOrd="0" destOrd="0" presId="urn:microsoft.com/office/officeart/2009/3/layout/HorizontalOrganizationChart#329"/>
    <dgm:cxn modelId="{0E71018E-EB96-8E44-B303-8AFEC06A3EDD}" type="presParOf" srcId="{94C27888-A402-4548-8B89-91B98509FD00}" destId="{AD8BFAEE-31F3-6A43-9D6C-1BA275151410}" srcOrd="1" destOrd="0" presId="urn:microsoft.com/office/officeart/2009/3/layout/HorizontalOrganizationChart#329"/>
    <dgm:cxn modelId="{9E665CB8-D969-F543-AA0E-2EE8C0A932E9}" type="presParOf" srcId="{169CC2FD-AEE3-FB41-A9D9-27CBD58A50F4}" destId="{A1FE90D2-0D00-5247-A212-F58C13924B80}" srcOrd="1" destOrd="0" presId="urn:microsoft.com/office/officeart/2009/3/layout/HorizontalOrganizationChart#329"/>
    <dgm:cxn modelId="{9FB8492D-5612-8447-B474-1C5E7FFFD682}" type="presParOf" srcId="{169CC2FD-AEE3-FB41-A9D9-27CBD58A50F4}" destId="{12BEA13B-DA67-7E4D-8F16-531218E7DFF6}" srcOrd="2" destOrd="0" presId="urn:microsoft.com/office/officeart/2009/3/layout/HorizontalOrganizationChart#329"/>
    <dgm:cxn modelId="{C200B34C-28B4-B34D-86D7-C5DB36CD6DA5}" type="presParOf" srcId="{C2260E8F-7FE6-C644-9C26-779B0151E7DA}" destId="{45B6DC9B-0EFA-D142-A5D6-733604F595C8}" srcOrd="2" destOrd="0" presId="urn:microsoft.com/office/officeart/2009/3/layout/HorizontalOrganizationChart#329"/>
    <dgm:cxn modelId="{6E4ABDB6-A295-7343-8780-192385061BFD}" type="presParOf" srcId="{C2260E8F-7FE6-C644-9C26-779B0151E7DA}" destId="{94A1784C-520D-0E46-8D4E-1ED8D3F534D7}" srcOrd="3" destOrd="0" presId="urn:microsoft.com/office/officeart/2009/3/layout/HorizontalOrganizationChart#329"/>
    <dgm:cxn modelId="{5B70CDF0-21E5-EA4E-81F2-062E71779145}" type="presParOf" srcId="{94A1784C-520D-0E46-8D4E-1ED8D3F534D7}" destId="{ECA43637-3AE7-FB42-A64A-E4CC6FF9CF0F}" srcOrd="0" destOrd="0" presId="urn:microsoft.com/office/officeart/2009/3/layout/HorizontalOrganizationChart#329"/>
    <dgm:cxn modelId="{B8E3A684-BC8E-344B-954E-3C65537FC82F}" type="presParOf" srcId="{ECA43637-3AE7-FB42-A64A-E4CC6FF9CF0F}" destId="{EF7D11B6-DF90-3B48-9FD5-866F2F1BD667}" srcOrd="0" destOrd="0" presId="urn:microsoft.com/office/officeart/2009/3/layout/HorizontalOrganizationChart#329"/>
    <dgm:cxn modelId="{ACAEAD60-977A-9B4B-95C9-838997CC30EC}" type="presParOf" srcId="{ECA43637-3AE7-FB42-A64A-E4CC6FF9CF0F}" destId="{61092910-452C-5949-8676-ECDE0DE36731}" srcOrd="1" destOrd="0" presId="urn:microsoft.com/office/officeart/2009/3/layout/HorizontalOrganizationChart#329"/>
    <dgm:cxn modelId="{1D28F83D-D9C2-D844-B48F-BE63AB06970B}" type="presParOf" srcId="{94A1784C-520D-0E46-8D4E-1ED8D3F534D7}" destId="{83E2A23B-2B89-F54C-8FA5-A729565D1C15}" srcOrd="1" destOrd="0" presId="urn:microsoft.com/office/officeart/2009/3/layout/HorizontalOrganizationChart#329"/>
    <dgm:cxn modelId="{81521B11-3F24-694C-830F-4BEEE2DA4696}" type="presParOf" srcId="{94A1784C-520D-0E46-8D4E-1ED8D3F534D7}" destId="{7B9C5706-7080-814E-82C3-8D9C9D70ED9A}" srcOrd="2" destOrd="0" presId="urn:microsoft.com/office/officeart/2009/3/layout/HorizontalOrganizationChart#329"/>
    <dgm:cxn modelId="{4685E849-FCF9-2745-A241-FD204B22B932}" type="presParOf" srcId="{2D64B95A-C53B-6640-B767-677455C4F875}" destId="{7EA33407-AE29-A645-B890-44721B2CC28D}" srcOrd="2" destOrd="0" presId="urn:microsoft.com/office/officeart/2009/3/layout/HorizontalOrganizationChart#329"/>
    <dgm:cxn modelId="{58630CBD-A2E6-8441-89F2-CA7BF484EC80}" type="presParOf" srcId="{BC710703-E22F-1544-8F93-14E180027EC9}" destId="{F42349DE-051C-1C4B-86C4-FDD3AA7D157F}" srcOrd="4" destOrd="0" presId="urn:microsoft.com/office/officeart/2009/3/layout/HorizontalOrganizationChart#329"/>
    <dgm:cxn modelId="{29BB033E-A113-E24D-866B-6B9EB0AD79DF}" type="presParOf" srcId="{BC710703-E22F-1544-8F93-14E180027EC9}" destId="{BB467673-BFE5-154B-B519-47F0756541AE}" srcOrd="5" destOrd="0" presId="urn:microsoft.com/office/officeart/2009/3/layout/HorizontalOrganizationChart#329"/>
    <dgm:cxn modelId="{5ECEDE24-DA81-5546-B29D-F3A13F53546C}" type="presParOf" srcId="{BB467673-BFE5-154B-B519-47F0756541AE}" destId="{A09A9D65-DF56-9549-8BF0-87D07DA69DCE}" srcOrd="0" destOrd="0" presId="urn:microsoft.com/office/officeart/2009/3/layout/HorizontalOrganizationChart#329"/>
    <dgm:cxn modelId="{FB82F90E-7BE4-BE47-9E8E-04B240B35A35}" type="presParOf" srcId="{A09A9D65-DF56-9549-8BF0-87D07DA69DCE}" destId="{3316B8D6-135C-004F-A70F-E0D972AAABDD}" srcOrd="0" destOrd="0" presId="urn:microsoft.com/office/officeart/2009/3/layout/HorizontalOrganizationChart#329"/>
    <dgm:cxn modelId="{ED64E634-C3D2-F046-8370-32C6EF34977A}" type="presParOf" srcId="{A09A9D65-DF56-9549-8BF0-87D07DA69DCE}" destId="{7861043D-12F6-3941-830A-E8C6D23B7839}" srcOrd="1" destOrd="0" presId="urn:microsoft.com/office/officeart/2009/3/layout/HorizontalOrganizationChart#329"/>
    <dgm:cxn modelId="{F12C789C-55B0-0749-B82A-2127EAC4B912}" type="presParOf" srcId="{BB467673-BFE5-154B-B519-47F0756541AE}" destId="{D9711C3A-F364-AC49-AE42-EE1E6FC99060}" srcOrd="1" destOrd="0" presId="urn:microsoft.com/office/officeart/2009/3/layout/HorizontalOrganizationChart#329"/>
    <dgm:cxn modelId="{12439709-31AB-DF4A-8538-1535773D8140}" type="presParOf" srcId="{D9711C3A-F364-AC49-AE42-EE1E6FC99060}" destId="{B659C835-D762-FC43-9ED9-470590140D08}" srcOrd="0" destOrd="0" presId="urn:microsoft.com/office/officeart/2009/3/layout/HorizontalOrganizationChart#329"/>
    <dgm:cxn modelId="{A0C3394E-A07E-AF43-A51D-764F3CF49680}" type="presParOf" srcId="{D9711C3A-F364-AC49-AE42-EE1E6FC99060}" destId="{3C86B4F6-AB0A-864A-A0B0-E1A86DE5AC64}" srcOrd="1" destOrd="0" presId="urn:microsoft.com/office/officeart/2009/3/layout/HorizontalOrganizationChart#329"/>
    <dgm:cxn modelId="{7CE65A45-3032-7746-B388-D0048F3AC462}" type="presParOf" srcId="{3C86B4F6-AB0A-864A-A0B0-E1A86DE5AC64}" destId="{0BFADA0F-C2F7-244A-8927-5F136415DD63}" srcOrd="0" destOrd="0" presId="urn:microsoft.com/office/officeart/2009/3/layout/HorizontalOrganizationChart#329"/>
    <dgm:cxn modelId="{78327EA9-F6C9-4647-B05D-E8EF1D46D87B}" type="presParOf" srcId="{0BFADA0F-C2F7-244A-8927-5F136415DD63}" destId="{B70C2646-74B4-4645-AF38-CCF3FBC55444}" srcOrd="0" destOrd="0" presId="urn:microsoft.com/office/officeart/2009/3/layout/HorizontalOrganizationChart#329"/>
    <dgm:cxn modelId="{909DA4F9-CE1E-FC4E-BEA4-76E0D753D886}" type="presParOf" srcId="{0BFADA0F-C2F7-244A-8927-5F136415DD63}" destId="{50E45134-EE87-7B45-AF9C-B2F1452512C1}" srcOrd="1" destOrd="0" presId="urn:microsoft.com/office/officeart/2009/3/layout/HorizontalOrganizationChart#329"/>
    <dgm:cxn modelId="{2FD79F45-D86D-E64C-8316-C5AAF2D19FC3}" type="presParOf" srcId="{3C86B4F6-AB0A-864A-A0B0-E1A86DE5AC64}" destId="{2FBC254E-9F59-6E42-A310-7454523CBDBC}" srcOrd="1" destOrd="0" presId="urn:microsoft.com/office/officeart/2009/3/layout/HorizontalOrganizationChart#329"/>
    <dgm:cxn modelId="{0D68D379-342D-CD40-96AE-B59184520323}" type="presParOf" srcId="{3C86B4F6-AB0A-864A-A0B0-E1A86DE5AC64}" destId="{C95E0A71-4062-D248-A077-42BA19FB2B4E}" srcOrd="2" destOrd="0" presId="urn:microsoft.com/office/officeart/2009/3/layout/HorizontalOrganizationChart#329"/>
    <dgm:cxn modelId="{262180F1-F201-C845-8191-C3B2FADF977E}" type="presParOf" srcId="{D9711C3A-F364-AC49-AE42-EE1E6FC99060}" destId="{5D7F2B39-9EA9-CB44-B3C7-6C35F5773EBC}" srcOrd="2" destOrd="0" presId="urn:microsoft.com/office/officeart/2009/3/layout/HorizontalOrganizationChart#329"/>
    <dgm:cxn modelId="{EA57E895-BC95-C144-B087-D6106B04C7F8}" type="presParOf" srcId="{D9711C3A-F364-AC49-AE42-EE1E6FC99060}" destId="{DA515253-F450-7E44-B8F8-29063215B1E3}" srcOrd="3" destOrd="0" presId="urn:microsoft.com/office/officeart/2009/3/layout/HorizontalOrganizationChart#329"/>
    <dgm:cxn modelId="{F592BAE9-2398-194E-9401-49E3EEA34A0B}" type="presParOf" srcId="{DA515253-F450-7E44-B8F8-29063215B1E3}" destId="{DF935D1A-0634-3F4D-8DDF-41D904F9A3E4}" srcOrd="0" destOrd="0" presId="urn:microsoft.com/office/officeart/2009/3/layout/HorizontalOrganizationChart#329"/>
    <dgm:cxn modelId="{18A5DA55-25A7-AC4F-A4D1-B3A5BB696981}" type="presParOf" srcId="{DF935D1A-0634-3F4D-8DDF-41D904F9A3E4}" destId="{A99CF38E-9692-5D4B-BCFD-542E013AD5A7}" srcOrd="0" destOrd="0" presId="urn:microsoft.com/office/officeart/2009/3/layout/HorizontalOrganizationChart#329"/>
    <dgm:cxn modelId="{83597E4B-1C96-0541-A7F8-785B7C7FC3C6}" type="presParOf" srcId="{DF935D1A-0634-3F4D-8DDF-41D904F9A3E4}" destId="{22248C9D-8AD4-A142-AF3D-DDB86E5341F3}" srcOrd="1" destOrd="0" presId="urn:microsoft.com/office/officeart/2009/3/layout/HorizontalOrganizationChart#329"/>
    <dgm:cxn modelId="{C920128B-55EE-5348-BB15-5DC141EB5BE6}" type="presParOf" srcId="{DA515253-F450-7E44-B8F8-29063215B1E3}" destId="{813C069A-AAEF-764E-9E00-4238935193A7}" srcOrd="1" destOrd="0" presId="urn:microsoft.com/office/officeart/2009/3/layout/HorizontalOrganizationChart#329"/>
    <dgm:cxn modelId="{22E73EAE-BC6C-DD40-9EB4-C97E7E477F15}" type="presParOf" srcId="{DA515253-F450-7E44-B8F8-29063215B1E3}" destId="{2E2F5ECB-51DC-254A-B92E-8926CF7CAFCD}" srcOrd="2" destOrd="0" presId="urn:microsoft.com/office/officeart/2009/3/layout/HorizontalOrganizationChart#329"/>
    <dgm:cxn modelId="{D7DF4145-64B8-9D4C-8D4D-5058BA919D67}" type="presParOf" srcId="{BB467673-BFE5-154B-B519-47F0756541AE}" destId="{3715A847-2904-7745-B438-E2B745362A01}" srcOrd="2" destOrd="0" presId="urn:microsoft.com/office/officeart/2009/3/layout/HorizontalOrganizationChart#329"/>
    <dgm:cxn modelId="{5A63858B-4992-3045-99D8-E492C5C17BEF}" type="presParOf" srcId="{2197135B-96B6-294B-A922-615DD03D2571}" destId="{E32ED2DD-BD0F-6B4E-8B04-DD366E6C4F1E}" srcOrd="2" destOrd="0" presId="urn:microsoft.com/office/officeart/2009/3/layout/HorizontalOrganizationChart#32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BF730569-401B-B943-909D-C216B49DE6BC}" type="doc">
      <dgm:prSet loTypeId="urn:microsoft.com/office/officeart/2009/3/layout/HorizontalOrganizationChart#330" loCatId="" qsTypeId="urn:microsoft.com/office/officeart/2005/8/quickstyle/simple1#358" qsCatId="simple" csTypeId="urn:microsoft.com/office/officeart/2005/8/colors/accent2_1#46" csCatId="accent2" phldr="1"/>
      <dgm:spPr/>
      <dgm:t>
        <a:bodyPr/>
        <a:lstStyle/>
        <a:p>
          <a:endParaRPr lang="zh-CN" altLang="en-US"/>
        </a:p>
      </dgm:t>
    </dgm:pt>
    <dgm:pt modelId="{E7FDEAC8-101A-A94E-9D2C-42368E8B4BD6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4-</a:t>
          </a:r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资本主义形成及其本质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BB094D1-1FBD-BF4F-9C28-AABC593209EA}" type="par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A44F3A3A-7B68-A14E-9702-CDA296EDA8F9}" type="sibTrans" cxnId="{2226500B-A4B3-A241-A1A8-D4F32BC3C5E4}">
      <dgm:prSet/>
      <dgm:spPr/>
      <dgm:t>
        <a:bodyPr/>
        <a:lstStyle/>
        <a:p>
          <a:endParaRPr lang="zh-CN" altLang="en-US"/>
        </a:p>
      </dgm:t>
    </dgm:pt>
    <dgm:pt modelId="{001D4551-B4E9-7445-A79E-D1DF263D5D4B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D444C07-B853-C34F-BAA3-1149A06BE841}" type="parTrans" cxnId="{BB9CD7B9-8E01-5545-99FA-87D9D93CDB0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8D3791F-1762-B043-A334-CB1E07C931BC}" type="sibTrans" cxnId="{BB9CD7B9-8E01-5545-99FA-87D9D93CDB00}">
      <dgm:prSet/>
      <dgm:spPr/>
      <dgm:t>
        <a:bodyPr/>
        <a:lstStyle/>
        <a:p>
          <a:endParaRPr lang="zh-CN" altLang="en-US"/>
        </a:p>
      </dgm:t>
    </dgm:pt>
    <dgm:pt modelId="{EFACBAA3-975D-4C44-A5CD-67257CE575D5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资本主义经济制度的本质特征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A3A6769-70B9-3343-BAEB-4504AFB3B238}" type="parTrans" cxnId="{9C51D459-CE6F-AA4B-A0B5-3363B0AB170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DDEFE51F-3ABC-8444-AB6B-41A18D562350}" type="sibTrans" cxnId="{9C51D459-CE6F-AA4B-A0B5-3363B0AB170C}">
      <dgm:prSet/>
      <dgm:spPr/>
      <dgm:t>
        <a:bodyPr/>
        <a:lstStyle/>
        <a:p>
          <a:endParaRPr lang="zh-CN" altLang="en-US"/>
        </a:p>
      </dgm:t>
    </dgm:pt>
    <dgm:pt modelId="{F9BBBBF7-C76C-8A47-B5DC-32D72D42F33F}">
      <dgm:prSet phldrT="[文本]"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资本的流通过程和剩余价值的分配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40BED71-150C-0F4C-B70C-3A1D7BDC8588}" type="parTrans" cxnId="{0BC3D7EC-856E-7F41-A0AD-D0D362FEB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3991321-D4AC-174C-BB65-5C757B14BB40}" type="sibTrans" cxnId="{0BC3D7EC-856E-7F41-A0AD-D0D362FEB36C}">
      <dgm:prSet/>
      <dgm:spPr/>
      <dgm:t>
        <a:bodyPr/>
        <a:lstStyle/>
        <a:p>
          <a:endParaRPr lang="zh-CN" altLang="en-US"/>
        </a:p>
      </dgm:t>
    </dgm:pt>
    <dgm:pt modelId="{6D129735-4840-E642-86D0-F1EA1C7BF7D6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资本主义政治制度和意识形态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A6CD70B-FFE7-8746-A393-C1DA6A12E9FA}" type="parTrans" cxnId="{5081582A-2201-FF45-BCE0-F8BCB32392B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03A858E-0913-F84E-9BE4-4256156D0AC3}" type="sibTrans" cxnId="{5081582A-2201-FF45-BCE0-F8BCB32392BC}">
      <dgm:prSet/>
      <dgm:spPr/>
      <dgm:t>
        <a:bodyPr/>
        <a:lstStyle/>
        <a:p>
          <a:endParaRPr lang="zh-CN" altLang="en-US"/>
        </a:p>
      </dgm:t>
    </dgm:pt>
    <dgm:pt modelId="{664D2458-D5BB-FB46-A9F9-FC177D159E82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形成基础：商品经济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D968A58-4041-8C4A-8BEF-C37E63598236}" type="parTrans" cxnId="{F96E5EEC-4D08-FE48-8827-6E0513309A09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4DE3BA0-BDFE-2640-9B06-9E1F551F82D1}" type="sibTrans" cxnId="{F96E5EEC-4D08-FE48-8827-6E0513309A09}">
      <dgm:prSet/>
      <dgm:spPr/>
      <dgm:t>
        <a:bodyPr/>
        <a:lstStyle/>
        <a:p>
          <a:endParaRPr lang="zh-CN" altLang="en-US"/>
        </a:p>
      </dgm:t>
    </dgm:pt>
    <dgm:pt modelId="{CC085D9D-8B68-1143-AD85-F2D1F612B6B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形成过程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915F8D-31C1-C849-AE20-24FA3B5D7766}" type="parTrans" cxnId="{E5878841-BA5F-C94F-BF60-BC7D30B86B9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296C8957-3BD7-2B47-9CC0-6584DD569BBD}" type="sibTrans" cxnId="{E5878841-BA5F-C94F-BF60-BC7D30B86B93}">
      <dgm:prSet/>
      <dgm:spPr/>
      <dgm:t>
        <a:bodyPr/>
        <a:lstStyle/>
        <a:p>
          <a:endParaRPr lang="zh-CN" altLang="en-US"/>
        </a:p>
      </dgm:t>
    </dgm:pt>
    <dgm:pt modelId="{B434568C-7FF1-DC45-A270-52C621FE1F8E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条件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8D0AD31-A6C6-9344-97AA-77BDF6684F8E}" type="parTrans" cxnId="{DF817963-9BCB-4D42-8DE0-DB9930739E5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7CD1BBE5-8E78-0040-A4DC-9DAF2BD355C4}" type="sibTrans" cxnId="{DF817963-9BCB-4D42-8DE0-DB9930739E5A}">
      <dgm:prSet/>
      <dgm:spPr/>
      <dgm:t>
        <a:bodyPr/>
        <a:lstStyle/>
        <a:p>
          <a:endParaRPr lang="zh-CN" altLang="en-US"/>
        </a:p>
      </dgm:t>
    </dgm:pt>
    <dgm:pt modelId="{7DE3C680-8CE3-5B4C-A94D-5DB47FB39A30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过程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2513A16-5D85-2646-ACEB-3893AC11DC20}" type="parTrans" cxnId="{C2F42EA6-D907-1342-9481-0E2023FD6F2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65A9D9-1107-5448-88FA-E4ACF4ECABE6}" type="sibTrans" cxnId="{C2F42EA6-D907-1342-9481-0E2023FD6F2A}">
      <dgm:prSet/>
      <dgm:spPr/>
      <dgm:t>
        <a:bodyPr/>
        <a:lstStyle/>
        <a:p>
          <a:endParaRPr lang="zh-CN" altLang="en-US"/>
        </a:p>
      </dgm:t>
    </dgm:pt>
    <dgm:pt modelId="{8F13CDE3-4F8F-B44B-B2CA-8325D60AD9F3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0D6B82F-6B9B-2149-8AAE-795A5C67BA7F}" type="parTrans" cxnId="{B914B0AC-D506-A640-868A-7B6E0013EFD4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3989DC2-0F26-FD42-B0F8-629740C9FE04}" type="sibTrans" cxnId="{B914B0AC-D506-A640-868A-7B6E0013EFD4}">
      <dgm:prSet/>
      <dgm:spPr/>
      <dgm:t>
        <a:bodyPr/>
        <a:lstStyle/>
        <a:p>
          <a:endParaRPr lang="zh-CN" altLang="en-US"/>
        </a:p>
      </dgm:t>
    </dgm:pt>
    <dgm:pt modelId="{15550365-6A2A-924F-A70A-8DD2701AB197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流通过程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A1493E6-9F29-7740-B423-F23382DA0882}" type="parTrans" cxnId="{AEB70E64-266C-EF42-8627-B6804C4FBE36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3FEA94-264A-9340-99F0-2E0A0F79603E}" type="sibTrans" cxnId="{AEB70E64-266C-EF42-8627-B6804C4FBE36}">
      <dgm:prSet/>
      <dgm:spPr/>
      <dgm:t>
        <a:bodyPr/>
        <a:lstStyle/>
        <a:p>
          <a:endParaRPr lang="zh-CN" altLang="en-US"/>
        </a:p>
      </dgm:t>
    </dgm:pt>
    <dgm:pt modelId="{41187E0F-0725-7443-8D80-8B1792F4D67F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剩余价值分配</a:t>
          </a:r>
          <a:endParaRPr lang="zh-CN" altLang="en-US" sz="3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DBC350-7FE4-FB43-90C2-9D8041EF22AC}" type="parTrans" cxnId="{DF479F00-DE98-544B-B358-14A8F7B44273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0CE4D329-EAF2-1F43-A192-8E44606CA887}" type="sibTrans" cxnId="{DF479F00-DE98-544B-B358-14A8F7B44273}">
      <dgm:prSet/>
      <dgm:spPr/>
      <dgm:t>
        <a:bodyPr/>
        <a:lstStyle/>
        <a:p>
          <a:endParaRPr lang="zh-CN" altLang="en-US"/>
        </a:p>
      </dgm:t>
    </dgm:pt>
    <dgm:pt modelId="{0D50673C-992F-5E4A-BD2D-E9AA809728FA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政治制度</a:t>
          </a:r>
        </a:p>
      </dgm:t>
    </dgm:pt>
    <dgm:pt modelId="{A1439442-A7D5-F14A-A9BA-8B5D2B40EF6E}" type="parTrans" cxnId="{53911705-4E2F-DF48-B824-AC64DC340250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BF95E57A-CD88-8847-B366-E263B75149E8}" type="sibTrans" cxnId="{53911705-4E2F-DF48-B824-AC64DC340250}">
      <dgm:prSet/>
      <dgm:spPr/>
      <dgm:t>
        <a:bodyPr/>
        <a:lstStyle/>
        <a:p>
          <a:endParaRPr lang="zh-CN" altLang="en-US"/>
        </a:p>
      </dgm:t>
    </dgm:pt>
    <dgm:pt modelId="{5FAE3869-B9A4-E84E-B988-F1D88A32FF41}">
      <dgm:prSet custT="1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sz="3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意识形</a:t>
          </a:r>
          <a:r>
            <a:rPr lang="zh-CN" altLang="en-US" sz="16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态</a:t>
          </a:r>
          <a:endParaRPr lang="zh-CN" altLang="en-US" sz="16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F21C513C-0DAF-5E43-A475-B453EABAF926}" type="parTrans" cxnId="{A0E1C6B8-45C1-344A-9C21-A6549A9CAA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01C8F58-08FF-1B45-9DFF-AA9E7B42A009}" type="sibTrans" cxnId="{A0E1C6B8-45C1-344A-9C21-A6549A9CAAAD}">
      <dgm:prSet/>
      <dgm:spPr/>
      <dgm:t>
        <a:bodyPr/>
        <a:lstStyle/>
        <a:p>
          <a:endParaRPr lang="zh-CN" altLang="en-US"/>
        </a:p>
      </dgm:t>
    </dgm:pt>
    <dgm:pt modelId="{7CB01AE5-DD92-4344-8F77-75DB56CFCB99}" type="pres">
      <dgm:prSet presAssocID="{BF730569-401B-B943-909D-C216B49DE6B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E5EAB42-E050-4E45-B417-56B879EFE36C}" type="pres">
      <dgm:prSet presAssocID="{E7FDEAC8-101A-A94E-9D2C-42368E8B4BD6}" presName="hierRoot1" presStyleCnt="0">
        <dgm:presLayoutVars>
          <dgm:hierBranch val="init"/>
        </dgm:presLayoutVars>
      </dgm:prSet>
      <dgm:spPr/>
    </dgm:pt>
    <dgm:pt modelId="{DB2C2125-54A8-3D4F-B6CD-9F91D9965B98}" type="pres">
      <dgm:prSet presAssocID="{E7FDEAC8-101A-A94E-9D2C-42368E8B4BD6}" presName="rootComposite1" presStyleCnt="0"/>
      <dgm:spPr/>
    </dgm:pt>
    <dgm:pt modelId="{1D0D722B-DED3-1E47-8974-EC0578DEF038}" type="pres">
      <dgm:prSet presAssocID="{E7FDEAC8-101A-A94E-9D2C-42368E8B4BD6}" presName="rootText1" presStyleLbl="node0" presStyleIdx="0" presStyleCnt="1" custScaleX="18544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3D97BF2-30D5-2A48-8E14-9879D52B26A6}" type="pres">
      <dgm:prSet presAssocID="{E7FDEAC8-101A-A94E-9D2C-42368E8B4BD6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446EB2-B83B-9649-B498-1244337CF5D9}" type="pres">
      <dgm:prSet presAssocID="{E7FDEAC8-101A-A94E-9D2C-42368E8B4BD6}" presName="hierChild2" presStyleCnt="0"/>
      <dgm:spPr/>
    </dgm:pt>
    <dgm:pt modelId="{75F178FB-2C7C-0844-B29F-7BE8482238AC}" type="pres">
      <dgm:prSet presAssocID="{BD444C07-B853-C34F-BAA3-1149A06BE841}" presName="Name64" presStyleLbl="parChTrans1D2" presStyleIdx="0" presStyleCnt="4"/>
      <dgm:spPr/>
      <dgm:t>
        <a:bodyPr/>
        <a:lstStyle/>
        <a:p>
          <a:endParaRPr lang="zh-CN" altLang="en-US"/>
        </a:p>
      </dgm:t>
    </dgm:pt>
    <dgm:pt modelId="{D23414EB-0BA7-FA48-9882-5679C66B6DB4}" type="pres">
      <dgm:prSet presAssocID="{001D4551-B4E9-7445-A79E-D1DF263D5D4B}" presName="hierRoot2" presStyleCnt="0">
        <dgm:presLayoutVars>
          <dgm:hierBranch val="init"/>
        </dgm:presLayoutVars>
      </dgm:prSet>
      <dgm:spPr/>
    </dgm:pt>
    <dgm:pt modelId="{49900A99-EC96-E249-9338-4472291DC4A9}" type="pres">
      <dgm:prSet presAssocID="{001D4551-B4E9-7445-A79E-D1DF263D5D4B}" presName="rootComposite" presStyleCnt="0"/>
      <dgm:spPr/>
    </dgm:pt>
    <dgm:pt modelId="{0F9BCA5C-B0FA-FB49-829F-5EAFE1A167E5}" type="pres">
      <dgm:prSet presAssocID="{001D4551-B4E9-7445-A79E-D1DF263D5D4B}" presName="rootText" presStyleLbl="node2" presStyleIdx="0" presStyleCnt="4" custScaleX="136735" custScaleY="1334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E8ECC37-2030-FC49-AFDA-F4AE2B9D53F7}" type="pres">
      <dgm:prSet presAssocID="{001D4551-B4E9-7445-A79E-D1DF263D5D4B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4DAA46FE-D47E-B041-9493-85CB23328BD5}" type="pres">
      <dgm:prSet presAssocID="{001D4551-B4E9-7445-A79E-D1DF263D5D4B}" presName="hierChild4" presStyleCnt="0"/>
      <dgm:spPr/>
    </dgm:pt>
    <dgm:pt modelId="{FA7F53BB-3BD8-1943-8FB2-53998E7B5C5C}" type="pres">
      <dgm:prSet presAssocID="{6D968A58-4041-8C4A-8BEF-C37E63598236}" presName="Name64" presStyleLbl="parChTrans1D3" presStyleIdx="0" presStyleCnt="9"/>
      <dgm:spPr/>
      <dgm:t>
        <a:bodyPr/>
        <a:lstStyle/>
        <a:p>
          <a:endParaRPr lang="zh-CN" altLang="en-US"/>
        </a:p>
      </dgm:t>
    </dgm:pt>
    <dgm:pt modelId="{9BE5842D-841F-3040-A45A-D7237C9E9A36}" type="pres">
      <dgm:prSet presAssocID="{664D2458-D5BB-FB46-A9F9-FC177D159E82}" presName="hierRoot2" presStyleCnt="0">
        <dgm:presLayoutVars>
          <dgm:hierBranch val="init"/>
        </dgm:presLayoutVars>
      </dgm:prSet>
      <dgm:spPr/>
    </dgm:pt>
    <dgm:pt modelId="{A3DAE5BB-7AB4-E944-8BFF-99E82F2A7FF1}" type="pres">
      <dgm:prSet presAssocID="{664D2458-D5BB-FB46-A9F9-FC177D159E82}" presName="rootComposite" presStyleCnt="0"/>
      <dgm:spPr/>
    </dgm:pt>
    <dgm:pt modelId="{0256F05B-BDD3-6F43-B6E6-E1E092A2822B}" type="pres">
      <dgm:prSet presAssocID="{664D2458-D5BB-FB46-A9F9-FC177D159E82}" presName="rootText" presStyleLbl="node3" presStyleIdx="0" presStyleCnt="9" custScaleX="18704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D9AA41-9307-0249-9336-CCEBFBA0F817}" type="pres">
      <dgm:prSet presAssocID="{664D2458-D5BB-FB46-A9F9-FC177D159E82}" presName="rootConnector" presStyleLbl="node3" presStyleIdx="0" presStyleCnt="9"/>
      <dgm:spPr/>
      <dgm:t>
        <a:bodyPr/>
        <a:lstStyle/>
        <a:p>
          <a:endParaRPr lang="zh-CN" altLang="en-US"/>
        </a:p>
      </dgm:t>
    </dgm:pt>
    <dgm:pt modelId="{B0FC367C-2FF5-3A49-AEDC-69E79927D19B}" type="pres">
      <dgm:prSet presAssocID="{664D2458-D5BB-FB46-A9F9-FC177D159E82}" presName="hierChild4" presStyleCnt="0"/>
      <dgm:spPr/>
    </dgm:pt>
    <dgm:pt modelId="{1A722A8C-1B24-9943-A3B0-E49ABB49E085}" type="pres">
      <dgm:prSet presAssocID="{664D2458-D5BB-FB46-A9F9-FC177D159E82}" presName="hierChild5" presStyleCnt="0"/>
      <dgm:spPr/>
    </dgm:pt>
    <dgm:pt modelId="{918C7530-2B31-9A47-822A-4F6AFD7174A1}" type="pres">
      <dgm:prSet presAssocID="{7C915F8D-31C1-C849-AE20-24FA3B5D7766}" presName="Name64" presStyleLbl="parChTrans1D3" presStyleIdx="1" presStyleCnt="9"/>
      <dgm:spPr/>
      <dgm:t>
        <a:bodyPr/>
        <a:lstStyle/>
        <a:p>
          <a:endParaRPr lang="zh-CN" altLang="en-US"/>
        </a:p>
      </dgm:t>
    </dgm:pt>
    <dgm:pt modelId="{7D252A4C-43FA-8249-934C-FFFA2A3F4C5C}" type="pres">
      <dgm:prSet presAssocID="{CC085D9D-8B68-1143-AD85-F2D1F612B6BF}" presName="hierRoot2" presStyleCnt="0">
        <dgm:presLayoutVars>
          <dgm:hierBranch val="init"/>
        </dgm:presLayoutVars>
      </dgm:prSet>
      <dgm:spPr/>
    </dgm:pt>
    <dgm:pt modelId="{D78EA948-5F01-5546-8A3C-92E4FA29ECC5}" type="pres">
      <dgm:prSet presAssocID="{CC085D9D-8B68-1143-AD85-F2D1F612B6BF}" presName="rootComposite" presStyleCnt="0"/>
      <dgm:spPr/>
    </dgm:pt>
    <dgm:pt modelId="{65315C8B-3831-304B-B7D9-BB884788A7CF}" type="pres">
      <dgm:prSet presAssocID="{CC085D9D-8B68-1143-AD85-F2D1F612B6BF}" presName="rootText" presStyleLbl="node3" presStyleIdx="1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821D37-3CCA-A141-AA41-A6508C90416E}" type="pres">
      <dgm:prSet presAssocID="{CC085D9D-8B68-1143-AD85-F2D1F612B6BF}" presName="rootConnector" presStyleLbl="node3" presStyleIdx="1" presStyleCnt="9"/>
      <dgm:spPr/>
      <dgm:t>
        <a:bodyPr/>
        <a:lstStyle/>
        <a:p>
          <a:endParaRPr lang="zh-CN" altLang="en-US"/>
        </a:p>
      </dgm:t>
    </dgm:pt>
    <dgm:pt modelId="{23B0667B-1123-F144-9CA5-BCC0D3A676F8}" type="pres">
      <dgm:prSet presAssocID="{CC085D9D-8B68-1143-AD85-F2D1F612B6BF}" presName="hierChild4" presStyleCnt="0"/>
      <dgm:spPr/>
    </dgm:pt>
    <dgm:pt modelId="{C9AD0F8F-A8D7-9240-8874-6B90AA08799F}" type="pres">
      <dgm:prSet presAssocID="{CC085D9D-8B68-1143-AD85-F2D1F612B6BF}" presName="hierChild5" presStyleCnt="0"/>
      <dgm:spPr/>
    </dgm:pt>
    <dgm:pt modelId="{14952C15-02EF-FD43-B2DB-0938F909A2D4}" type="pres">
      <dgm:prSet presAssocID="{001D4551-B4E9-7445-A79E-D1DF263D5D4B}" presName="hierChild5" presStyleCnt="0"/>
      <dgm:spPr/>
    </dgm:pt>
    <dgm:pt modelId="{5B7FF23F-1650-6445-B0E4-AF6A980F1D3D}" type="pres">
      <dgm:prSet presAssocID="{DA3A6769-70B9-3343-BAEB-4504AFB3B238}" presName="Name64" presStyleLbl="parChTrans1D2" presStyleIdx="1" presStyleCnt="4"/>
      <dgm:spPr/>
      <dgm:t>
        <a:bodyPr/>
        <a:lstStyle/>
        <a:p>
          <a:endParaRPr lang="zh-CN" altLang="en-US"/>
        </a:p>
      </dgm:t>
    </dgm:pt>
    <dgm:pt modelId="{6FAAB277-1DCF-F04C-8EBE-EC9E12C78222}" type="pres">
      <dgm:prSet presAssocID="{EFACBAA3-975D-4C44-A5CD-67257CE575D5}" presName="hierRoot2" presStyleCnt="0">
        <dgm:presLayoutVars>
          <dgm:hierBranch val="init"/>
        </dgm:presLayoutVars>
      </dgm:prSet>
      <dgm:spPr/>
    </dgm:pt>
    <dgm:pt modelId="{10CAEDAB-E7AD-894D-94A3-CEE7C7783384}" type="pres">
      <dgm:prSet presAssocID="{EFACBAA3-975D-4C44-A5CD-67257CE575D5}" presName="rootComposite" presStyleCnt="0"/>
      <dgm:spPr/>
    </dgm:pt>
    <dgm:pt modelId="{8C1A1874-D8A7-2D40-8FC3-85A119CFC803}" type="pres">
      <dgm:prSet presAssocID="{EFACBAA3-975D-4C44-A5CD-67257CE575D5}" presName="rootText" presStyleLbl="node2" presStyleIdx="1" presStyleCnt="4" custScaleX="236208" custScaleY="9654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2BEF84-1F81-2D4C-9210-8EDA75801007}" type="pres">
      <dgm:prSet presAssocID="{EFACBAA3-975D-4C44-A5CD-67257CE575D5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4CA9EA53-FE83-7942-8BFB-78B597EC2870}" type="pres">
      <dgm:prSet presAssocID="{EFACBAA3-975D-4C44-A5CD-67257CE575D5}" presName="hierChild4" presStyleCnt="0"/>
      <dgm:spPr/>
    </dgm:pt>
    <dgm:pt modelId="{CDFA1A54-826C-4A49-B9B3-654BA0053755}" type="pres">
      <dgm:prSet presAssocID="{98D0AD31-A6C6-9344-97AA-77BDF6684F8E}" presName="Name64" presStyleLbl="parChTrans1D3" presStyleIdx="2" presStyleCnt="9"/>
      <dgm:spPr/>
      <dgm:t>
        <a:bodyPr/>
        <a:lstStyle/>
        <a:p>
          <a:endParaRPr lang="zh-CN" altLang="en-US"/>
        </a:p>
      </dgm:t>
    </dgm:pt>
    <dgm:pt modelId="{5EC3ABFB-6783-884D-9BB6-908225CEB7D1}" type="pres">
      <dgm:prSet presAssocID="{B434568C-7FF1-DC45-A270-52C621FE1F8E}" presName="hierRoot2" presStyleCnt="0">
        <dgm:presLayoutVars>
          <dgm:hierBranch val="init"/>
        </dgm:presLayoutVars>
      </dgm:prSet>
      <dgm:spPr/>
    </dgm:pt>
    <dgm:pt modelId="{75911275-B851-7D42-8BCB-58F6EEC70CA4}" type="pres">
      <dgm:prSet presAssocID="{B434568C-7FF1-DC45-A270-52C621FE1F8E}" presName="rootComposite" presStyleCnt="0"/>
      <dgm:spPr/>
    </dgm:pt>
    <dgm:pt modelId="{4D889706-BB1A-5A43-BF7E-0B4183A4B3C1}" type="pres">
      <dgm:prSet presAssocID="{B434568C-7FF1-DC45-A270-52C621FE1F8E}" presName="rootText" presStyleLbl="node3" presStyleIdx="2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7A409CC-AA4D-4F48-8678-41AD9B21885E}" type="pres">
      <dgm:prSet presAssocID="{B434568C-7FF1-DC45-A270-52C621FE1F8E}" presName="rootConnector" presStyleLbl="node3" presStyleIdx="2" presStyleCnt="9"/>
      <dgm:spPr/>
      <dgm:t>
        <a:bodyPr/>
        <a:lstStyle/>
        <a:p>
          <a:endParaRPr lang="zh-CN" altLang="en-US"/>
        </a:p>
      </dgm:t>
    </dgm:pt>
    <dgm:pt modelId="{6D7141A0-2523-7E4F-A97C-3A0D0C771B44}" type="pres">
      <dgm:prSet presAssocID="{B434568C-7FF1-DC45-A270-52C621FE1F8E}" presName="hierChild4" presStyleCnt="0"/>
      <dgm:spPr/>
    </dgm:pt>
    <dgm:pt modelId="{1D3A448B-89E2-9C43-8C08-1AF6D1187F30}" type="pres">
      <dgm:prSet presAssocID="{B434568C-7FF1-DC45-A270-52C621FE1F8E}" presName="hierChild5" presStyleCnt="0"/>
      <dgm:spPr/>
    </dgm:pt>
    <dgm:pt modelId="{9E972E88-4A83-0245-8DCE-94E95A8AC8CE}" type="pres">
      <dgm:prSet presAssocID="{62513A16-5D85-2646-ACEB-3893AC11DC20}" presName="Name64" presStyleLbl="parChTrans1D3" presStyleIdx="3" presStyleCnt="9"/>
      <dgm:spPr/>
      <dgm:t>
        <a:bodyPr/>
        <a:lstStyle/>
        <a:p>
          <a:endParaRPr lang="zh-CN" altLang="en-US"/>
        </a:p>
      </dgm:t>
    </dgm:pt>
    <dgm:pt modelId="{A41E9509-07CF-4D47-B4EB-29269886A27E}" type="pres">
      <dgm:prSet presAssocID="{7DE3C680-8CE3-5B4C-A94D-5DB47FB39A30}" presName="hierRoot2" presStyleCnt="0">
        <dgm:presLayoutVars>
          <dgm:hierBranch val="init"/>
        </dgm:presLayoutVars>
      </dgm:prSet>
      <dgm:spPr/>
    </dgm:pt>
    <dgm:pt modelId="{1910901F-5126-8344-9A37-99D20331FFE3}" type="pres">
      <dgm:prSet presAssocID="{7DE3C680-8CE3-5B4C-A94D-5DB47FB39A30}" presName="rootComposite" presStyleCnt="0"/>
      <dgm:spPr/>
    </dgm:pt>
    <dgm:pt modelId="{EA7D2A5B-D1D4-8240-8A8E-4AD6E45BF4CC}" type="pres">
      <dgm:prSet presAssocID="{7DE3C680-8CE3-5B4C-A94D-5DB47FB39A30}" presName="rootText" presStyleLbl="node3" presStyleIdx="3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51EE24-61DC-E54A-A317-BEDD4C1263A6}" type="pres">
      <dgm:prSet presAssocID="{7DE3C680-8CE3-5B4C-A94D-5DB47FB39A30}" presName="rootConnector" presStyleLbl="node3" presStyleIdx="3" presStyleCnt="9"/>
      <dgm:spPr/>
      <dgm:t>
        <a:bodyPr/>
        <a:lstStyle/>
        <a:p>
          <a:endParaRPr lang="zh-CN" altLang="en-US"/>
        </a:p>
      </dgm:t>
    </dgm:pt>
    <dgm:pt modelId="{14668651-E791-4F47-BDD9-76BC6EC32252}" type="pres">
      <dgm:prSet presAssocID="{7DE3C680-8CE3-5B4C-A94D-5DB47FB39A30}" presName="hierChild4" presStyleCnt="0"/>
      <dgm:spPr/>
    </dgm:pt>
    <dgm:pt modelId="{441985FE-9CFE-6946-A53C-C67C00F24AB5}" type="pres">
      <dgm:prSet presAssocID="{7DE3C680-8CE3-5B4C-A94D-5DB47FB39A30}" presName="hierChild5" presStyleCnt="0"/>
      <dgm:spPr/>
    </dgm:pt>
    <dgm:pt modelId="{9696BD0D-6B47-7D40-8539-A16076499A86}" type="pres">
      <dgm:prSet presAssocID="{C0D6B82F-6B9B-2149-8AAE-795A5C67BA7F}" presName="Name64" presStyleLbl="parChTrans1D3" presStyleIdx="4" presStyleCnt="9"/>
      <dgm:spPr/>
      <dgm:t>
        <a:bodyPr/>
        <a:lstStyle/>
        <a:p>
          <a:endParaRPr lang="zh-CN" altLang="en-US"/>
        </a:p>
      </dgm:t>
    </dgm:pt>
    <dgm:pt modelId="{7578271A-9DAF-C442-83FC-ACF96D87EFBC}" type="pres">
      <dgm:prSet presAssocID="{8F13CDE3-4F8F-B44B-B2CA-8325D60AD9F3}" presName="hierRoot2" presStyleCnt="0">
        <dgm:presLayoutVars>
          <dgm:hierBranch val="init"/>
        </dgm:presLayoutVars>
      </dgm:prSet>
      <dgm:spPr/>
    </dgm:pt>
    <dgm:pt modelId="{40A2F650-9F68-E545-9425-A9DEE3C5E9E3}" type="pres">
      <dgm:prSet presAssocID="{8F13CDE3-4F8F-B44B-B2CA-8325D60AD9F3}" presName="rootComposite" presStyleCnt="0"/>
      <dgm:spPr/>
    </dgm:pt>
    <dgm:pt modelId="{C03B82C6-3CF4-9D43-B5B2-CE9C87B22B2D}" type="pres">
      <dgm:prSet presAssocID="{8F13CDE3-4F8F-B44B-B2CA-8325D60AD9F3}" presName="rootText" presStyleLbl="node3" presStyleIdx="4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2518EC-BC2A-2140-9482-B4653929468B}" type="pres">
      <dgm:prSet presAssocID="{8F13CDE3-4F8F-B44B-B2CA-8325D60AD9F3}" presName="rootConnector" presStyleLbl="node3" presStyleIdx="4" presStyleCnt="9"/>
      <dgm:spPr/>
      <dgm:t>
        <a:bodyPr/>
        <a:lstStyle/>
        <a:p>
          <a:endParaRPr lang="zh-CN" altLang="en-US"/>
        </a:p>
      </dgm:t>
    </dgm:pt>
    <dgm:pt modelId="{690671A0-4503-E541-9F50-AFE0E2863F26}" type="pres">
      <dgm:prSet presAssocID="{8F13CDE3-4F8F-B44B-B2CA-8325D60AD9F3}" presName="hierChild4" presStyleCnt="0"/>
      <dgm:spPr/>
    </dgm:pt>
    <dgm:pt modelId="{5149445D-79B7-2843-A2A9-2DCFD580FC07}" type="pres">
      <dgm:prSet presAssocID="{8F13CDE3-4F8F-B44B-B2CA-8325D60AD9F3}" presName="hierChild5" presStyleCnt="0"/>
      <dgm:spPr/>
    </dgm:pt>
    <dgm:pt modelId="{C449832C-921D-3144-85D6-18D63932B001}" type="pres">
      <dgm:prSet presAssocID="{EFACBAA3-975D-4C44-A5CD-67257CE575D5}" presName="hierChild5" presStyleCnt="0"/>
      <dgm:spPr/>
    </dgm:pt>
    <dgm:pt modelId="{379752E7-7758-C743-905B-76D90C08599D}" type="pres">
      <dgm:prSet presAssocID="{740BED71-150C-0F4C-B70C-3A1D7BDC8588}" presName="Name64" presStyleLbl="parChTrans1D2" presStyleIdx="2" presStyleCnt="4"/>
      <dgm:spPr/>
      <dgm:t>
        <a:bodyPr/>
        <a:lstStyle/>
        <a:p>
          <a:endParaRPr lang="zh-CN" altLang="en-US"/>
        </a:p>
      </dgm:t>
    </dgm:pt>
    <dgm:pt modelId="{B653E137-E099-014B-BDE2-9F268407AAB6}" type="pres">
      <dgm:prSet presAssocID="{F9BBBBF7-C76C-8A47-B5DC-32D72D42F33F}" presName="hierRoot2" presStyleCnt="0">
        <dgm:presLayoutVars>
          <dgm:hierBranch val="init"/>
        </dgm:presLayoutVars>
      </dgm:prSet>
      <dgm:spPr/>
    </dgm:pt>
    <dgm:pt modelId="{36753567-54A5-114C-B950-573321E90025}" type="pres">
      <dgm:prSet presAssocID="{F9BBBBF7-C76C-8A47-B5DC-32D72D42F33F}" presName="rootComposite" presStyleCnt="0"/>
      <dgm:spPr/>
    </dgm:pt>
    <dgm:pt modelId="{CAF29593-53BB-C346-B05C-94E478D3280A}" type="pres">
      <dgm:prSet presAssocID="{F9BBBBF7-C76C-8A47-B5DC-32D72D42F33F}" presName="rootText" presStyleLbl="node2" presStyleIdx="2" presStyleCnt="4" custScaleX="267516" custScaleY="990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F5A0417-5F75-DD4A-A37C-F0EE347D10CD}" type="pres">
      <dgm:prSet presAssocID="{F9BBBBF7-C76C-8A47-B5DC-32D72D42F33F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12C998B7-63C6-2C44-8C25-C53F6CA8E526}" type="pres">
      <dgm:prSet presAssocID="{F9BBBBF7-C76C-8A47-B5DC-32D72D42F33F}" presName="hierChild4" presStyleCnt="0"/>
      <dgm:spPr/>
    </dgm:pt>
    <dgm:pt modelId="{758274EA-8762-F844-8376-ED460773996A}" type="pres">
      <dgm:prSet presAssocID="{BA1493E6-9F29-7740-B423-F23382DA0882}" presName="Name64" presStyleLbl="parChTrans1D3" presStyleIdx="5" presStyleCnt="9"/>
      <dgm:spPr/>
      <dgm:t>
        <a:bodyPr/>
        <a:lstStyle/>
        <a:p>
          <a:endParaRPr lang="zh-CN" altLang="en-US"/>
        </a:p>
      </dgm:t>
    </dgm:pt>
    <dgm:pt modelId="{92F29588-739F-6F4D-BD47-94061D0D327D}" type="pres">
      <dgm:prSet presAssocID="{15550365-6A2A-924F-A70A-8DD2701AB197}" presName="hierRoot2" presStyleCnt="0">
        <dgm:presLayoutVars>
          <dgm:hierBranch val="init"/>
        </dgm:presLayoutVars>
      </dgm:prSet>
      <dgm:spPr/>
    </dgm:pt>
    <dgm:pt modelId="{B0B6DF49-E4D6-5E4F-A581-B52846DDBD1B}" type="pres">
      <dgm:prSet presAssocID="{15550365-6A2A-924F-A70A-8DD2701AB197}" presName="rootComposite" presStyleCnt="0"/>
      <dgm:spPr/>
    </dgm:pt>
    <dgm:pt modelId="{85CF5292-3C5E-E04E-BA61-5DFB476F2430}" type="pres">
      <dgm:prSet presAssocID="{15550365-6A2A-924F-A70A-8DD2701AB197}" presName="rootText" presStyleLbl="node3" presStyleIdx="5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8DBDFB5-ECF5-D241-8A1E-F8D7934188DF}" type="pres">
      <dgm:prSet presAssocID="{15550365-6A2A-924F-A70A-8DD2701AB197}" presName="rootConnector" presStyleLbl="node3" presStyleIdx="5" presStyleCnt="9"/>
      <dgm:spPr/>
      <dgm:t>
        <a:bodyPr/>
        <a:lstStyle/>
        <a:p>
          <a:endParaRPr lang="zh-CN" altLang="en-US"/>
        </a:p>
      </dgm:t>
    </dgm:pt>
    <dgm:pt modelId="{CC5457AF-D16F-1E45-9345-898D553ACFC5}" type="pres">
      <dgm:prSet presAssocID="{15550365-6A2A-924F-A70A-8DD2701AB197}" presName="hierChild4" presStyleCnt="0"/>
      <dgm:spPr/>
    </dgm:pt>
    <dgm:pt modelId="{72CE260D-6AFA-4B48-A2AD-0A106E63288C}" type="pres">
      <dgm:prSet presAssocID="{15550365-6A2A-924F-A70A-8DD2701AB197}" presName="hierChild5" presStyleCnt="0"/>
      <dgm:spPr/>
    </dgm:pt>
    <dgm:pt modelId="{E649D310-A9E2-694C-9768-1A427E4CFA54}" type="pres">
      <dgm:prSet presAssocID="{7CDBC350-7FE4-FB43-90C2-9D8041EF22AC}" presName="Name64" presStyleLbl="parChTrans1D3" presStyleIdx="6" presStyleCnt="9"/>
      <dgm:spPr/>
      <dgm:t>
        <a:bodyPr/>
        <a:lstStyle/>
        <a:p>
          <a:endParaRPr lang="zh-CN" altLang="en-US"/>
        </a:p>
      </dgm:t>
    </dgm:pt>
    <dgm:pt modelId="{E0234E3D-8593-5941-822F-9ACECE8CEA9B}" type="pres">
      <dgm:prSet presAssocID="{41187E0F-0725-7443-8D80-8B1792F4D67F}" presName="hierRoot2" presStyleCnt="0">
        <dgm:presLayoutVars>
          <dgm:hierBranch val="init"/>
        </dgm:presLayoutVars>
      </dgm:prSet>
      <dgm:spPr/>
    </dgm:pt>
    <dgm:pt modelId="{EFA129F3-E66B-BB44-81A2-5A0B8245B087}" type="pres">
      <dgm:prSet presAssocID="{41187E0F-0725-7443-8D80-8B1792F4D67F}" presName="rootComposite" presStyleCnt="0"/>
      <dgm:spPr/>
    </dgm:pt>
    <dgm:pt modelId="{CEF70C8A-AEE8-B940-9B8F-68EDF8CB8886}" type="pres">
      <dgm:prSet presAssocID="{41187E0F-0725-7443-8D80-8B1792F4D67F}" presName="rootText" presStyleLbl="node3" presStyleIdx="6" presStyleCnt="9" custScaleX="128016" custScaleY="10281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09921D5-4E61-5549-A81C-011F35D87E11}" type="pres">
      <dgm:prSet presAssocID="{41187E0F-0725-7443-8D80-8B1792F4D67F}" presName="rootConnector" presStyleLbl="node3" presStyleIdx="6" presStyleCnt="9"/>
      <dgm:spPr/>
      <dgm:t>
        <a:bodyPr/>
        <a:lstStyle/>
        <a:p>
          <a:endParaRPr lang="zh-CN" altLang="en-US"/>
        </a:p>
      </dgm:t>
    </dgm:pt>
    <dgm:pt modelId="{ADE95BF3-C04E-8642-B882-8F6A34E556E8}" type="pres">
      <dgm:prSet presAssocID="{41187E0F-0725-7443-8D80-8B1792F4D67F}" presName="hierChild4" presStyleCnt="0"/>
      <dgm:spPr/>
    </dgm:pt>
    <dgm:pt modelId="{DA9AB18B-91D7-8045-9617-719A00F00262}" type="pres">
      <dgm:prSet presAssocID="{41187E0F-0725-7443-8D80-8B1792F4D67F}" presName="hierChild5" presStyleCnt="0"/>
      <dgm:spPr/>
    </dgm:pt>
    <dgm:pt modelId="{5834661F-2CB4-1740-84E0-2ECCAB0A2D6A}" type="pres">
      <dgm:prSet presAssocID="{F9BBBBF7-C76C-8A47-B5DC-32D72D42F33F}" presName="hierChild5" presStyleCnt="0"/>
      <dgm:spPr/>
    </dgm:pt>
    <dgm:pt modelId="{DB75E549-9395-C34D-8323-24F18870CE8E}" type="pres">
      <dgm:prSet presAssocID="{2A6CD70B-FFE7-8746-A393-C1DA6A12E9FA}" presName="Name64" presStyleLbl="parChTrans1D2" presStyleIdx="3" presStyleCnt="4"/>
      <dgm:spPr/>
      <dgm:t>
        <a:bodyPr/>
        <a:lstStyle/>
        <a:p>
          <a:endParaRPr lang="zh-CN" altLang="en-US"/>
        </a:p>
      </dgm:t>
    </dgm:pt>
    <dgm:pt modelId="{060463C9-FC7A-7A4C-A77D-E967A596CB52}" type="pres">
      <dgm:prSet presAssocID="{6D129735-4840-E642-86D0-F1EA1C7BF7D6}" presName="hierRoot2" presStyleCnt="0">
        <dgm:presLayoutVars>
          <dgm:hierBranch val="init"/>
        </dgm:presLayoutVars>
      </dgm:prSet>
      <dgm:spPr/>
    </dgm:pt>
    <dgm:pt modelId="{AC16D283-45F4-7140-95D6-99ED8CB562C4}" type="pres">
      <dgm:prSet presAssocID="{6D129735-4840-E642-86D0-F1EA1C7BF7D6}" presName="rootComposite" presStyleCnt="0"/>
      <dgm:spPr/>
    </dgm:pt>
    <dgm:pt modelId="{CB1A154B-0869-1749-98BA-0394B188DC43}" type="pres">
      <dgm:prSet presAssocID="{6D129735-4840-E642-86D0-F1EA1C7BF7D6}" presName="rootText" presStyleLbl="node2" presStyleIdx="3" presStyleCnt="4" custScaleX="244229" custScaleY="10851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EC5F4B3-1904-EB49-A05D-A43297FEA6C2}" type="pres">
      <dgm:prSet presAssocID="{6D129735-4840-E642-86D0-F1EA1C7BF7D6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95E0A96A-29D6-C745-8743-1102EE798BB4}" type="pres">
      <dgm:prSet presAssocID="{6D129735-4840-E642-86D0-F1EA1C7BF7D6}" presName="hierChild4" presStyleCnt="0"/>
      <dgm:spPr/>
    </dgm:pt>
    <dgm:pt modelId="{975B60CE-2504-3843-BA1B-5C7EC356E26F}" type="pres">
      <dgm:prSet presAssocID="{A1439442-A7D5-F14A-A9BA-8B5D2B40EF6E}" presName="Name64" presStyleLbl="parChTrans1D3" presStyleIdx="7" presStyleCnt="9"/>
      <dgm:spPr/>
      <dgm:t>
        <a:bodyPr/>
        <a:lstStyle/>
        <a:p>
          <a:endParaRPr lang="zh-CN" altLang="en-US"/>
        </a:p>
      </dgm:t>
    </dgm:pt>
    <dgm:pt modelId="{BEC196C4-1934-484A-9391-A47AC64A7A7B}" type="pres">
      <dgm:prSet presAssocID="{0D50673C-992F-5E4A-BD2D-E9AA809728FA}" presName="hierRoot2" presStyleCnt="0">
        <dgm:presLayoutVars>
          <dgm:hierBranch val="init"/>
        </dgm:presLayoutVars>
      </dgm:prSet>
      <dgm:spPr/>
    </dgm:pt>
    <dgm:pt modelId="{0391354A-F680-A44A-8E5A-BEFCF420FA0D}" type="pres">
      <dgm:prSet presAssocID="{0D50673C-992F-5E4A-BD2D-E9AA809728FA}" presName="rootComposite" presStyleCnt="0"/>
      <dgm:spPr/>
    </dgm:pt>
    <dgm:pt modelId="{B16C1EC9-2C65-2C4A-B292-E34B8C34CD73}" type="pres">
      <dgm:prSet presAssocID="{0D50673C-992F-5E4A-BD2D-E9AA809728FA}" presName="rootText" presStyleLbl="node3" presStyleIdx="7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82D3E66-CCAE-9C48-B757-347C6D177BA6}" type="pres">
      <dgm:prSet presAssocID="{0D50673C-992F-5E4A-BD2D-E9AA809728FA}" presName="rootConnector" presStyleLbl="node3" presStyleIdx="7" presStyleCnt="9"/>
      <dgm:spPr/>
      <dgm:t>
        <a:bodyPr/>
        <a:lstStyle/>
        <a:p>
          <a:endParaRPr lang="zh-CN" altLang="en-US"/>
        </a:p>
      </dgm:t>
    </dgm:pt>
    <dgm:pt modelId="{335AB474-12F2-9747-9A56-8B8836855CDE}" type="pres">
      <dgm:prSet presAssocID="{0D50673C-992F-5E4A-BD2D-E9AA809728FA}" presName="hierChild4" presStyleCnt="0"/>
      <dgm:spPr/>
    </dgm:pt>
    <dgm:pt modelId="{6648378F-DE93-D949-B2A6-B871CE513081}" type="pres">
      <dgm:prSet presAssocID="{0D50673C-992F-5E4A-BD2D-E9AA809728FA}" presName="hierChild5" presStyleCnt="0"/>
      <dgm:spPr/>
    </dgm:pt>
    <dgm:pt modelId="{739BEC72-17F8-DB4B-804C-EDAA73DECFDA}" type="pres">
      <dgm:prSet presAssocID="{F21C513C-0DAF-5E43-A475-B453EABAF926}" presName="Name64" presStyleLbl="parChTrans1D3" presStyleIdx="8" presStyleCnt="9"/>
      <dgm:spPr/>
      <dgm:t>
        <a:bodyPr/>
        <a:lstStyle/>
        <a:p>
          <a:endParaRPr lang="zh-CN" altLang="en-US"/>
        </a:p>
      </dgm:t>
    </dgm:pt>
    <dgm:pt modelId="{7C6290FA-E932-EE49-B3C9-2F27055491F1}" type="pres">
      <dgm:prSet presAssocID="{5FAE3869-B9A4-E84E-B988-F1D88A32FF41}" presName="hierRoot2" presStyleCnt="0">
        <dgm:presLayoutVars>
          <dgm:hierBranch val="init"/>
        </dgm:presLayoutVars>
      </dgm:prSet>
      <dgm:spPr/>
    </dgm:pt>
    <dgm:pt modelId="{E06B7B06-5735-DF4E-8071-F77F97E65CF0}" type="pres">
      <dgm:prSet presAssocID="{5FAE3869-B9A4-E84E-B988-F1D88A32FF41}" presName="rootComposite" presStyleCnt="0"/>
      <dgm:spPr/>
    </dgm:pt>
    <dgm:pt modelId="{B7B9463C-351B-A34F-9EE5-9E54E9F58152}" type="pres">
      <dgm:prSet presAssocID="{5FAE3869-B9A4-E84E-B988-F1D88A32FF41}" presName="rootText" presStyleLbl="node3" presStyleIdx="8" presStyleCnt="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794B403-E6AC-9E4F-8EE2-F26F1326095B}" type="pres">
      <dgm:prSet presAssocID="{5FAE3869-B9A4-E84E-B988-F1D88A32FF41}" presName="rootConnector" presStyleLbl="node3" presStyleIdx="8" presStyleCnt="9"/>
      <dgm:spPr/>
      <dgm:t>
        <a:bodyPr/>
        <a:lstStyle/>
        <a:p>
          <a:endParaRPr lang="zh-CN" altLang="en-US"/>
        </a:p>
      </dgm:t>
    </dgm:pt>
    <dgm:pt modelId="{AD69CBB8-FAF3-3343-97D3-C29436AAEC1E}" type="pres">
      <dgm:prSet presAssocID="{5FAE3869-B9A4-E84E-B988-F1D88A32FF41}" presName="hierChild4" presStyleCnt="0"/>
      <dgm:spPr/>
    </dgm:pt>
    <dgm:pt modelId="{6D3BE935-A0AF-8144-BF88-3DCB768E540F}" type="pres">
      <dgm:prSet presAssocID="{5FAE3869-B9A4-E84E-B988-F1D88A32FF41}" presName="hierChild5" presStyleCnt="0"/>
      <dgm:spPr/>
    </dgm:pt>
    <dgm:pt modelId="{6F02E1AE-C9A5-454C-A521-0E5DA95FB124}" type="pres">
      <dgm:prSet presAssocID="{6D129735-4840-E642-86D0-F1EA1C7BF7D6}" presName="hierChild5" presStyleCnt="0"/>
      <dgm:spPr/>
    </dgm:pt>
    <dgm:pt modelId="{08C84EF3-D37E-C943-A234-7403D180E010}" type="pres">
      <dgm:prSet presAssocID="{E7FDEAC8-101A-A94E-9D2C-42368E8B4BD6}" presName="hierChild3" presStyleCnt="0"/>
      <dgm:spPr/>
    </dgm:pt>
  </dgm:ptLst>
  <dgm:cxnLst>
    <dgm:cxn modelId="{46B921E2-DF1B-6742-87F5-0D3D0A5CF1CC}" type="presOf" srcId="{62513A16-5D85-2646-ACEB-3893AC11DC20}" destId="{9E972E88-4A83-0245-8DCE-94E95A8AC8CE}" srcOrd="0" destOrd="0" presId="urn:microsoft.com/office/officeart/2009/3/layout/HorizontalOrganizationChart#330"/>
    <dgm:cxn modelId="{FE640C2B-0AA9-234B-B25A-66DCA2FD6391}" type="presOf" srcId="{F9BBBBF7-C76C-8A47-B5DC-32D72D42F33F}" destId="{CAF29593-53BB-C346-B05C-94E478D3280A}" srcOrd="0" destOrd="0" presId="urn:microsoft.com/office/officeart/2009/3/layout/HorizontalOrganizationChart#330"/>
    <dgm:cxn modelId="{F66B3532-9A6D-974F-8A9D-E9CCF62B4D40}" type="presOf" srcId="{CC085D9D-8B68-1143-AD85-F2D1F612B6BF}" destId="{65315C8B-3831-304B-B7D9-BB884788A7CF}" srcOrd="0" destOrd="0" presId="urn:microsoft.com/office/officeart/2009/3/layout/HorizontalOrganizationChart#330"/>
    <dgm:cxn modelId="{DA95F180-8B33-A345-9155-C78274ADD8F4}" type="presOf" srcId="{DA3A6769-70B9-3343-BAEB-4504AFB3B238}" destId="{5B7FF23F-1650-6445-B0E4-AF6A980F1D3D}" srcOrd="0" destOrd="0" presId="urn:microsoft.com/office/officeart/2009/3/layout/HorizontalOrganizationChart#330"/>
    <dgm:cxn modelId="{F96E5EEC-4D08-FE48-8827-6E0513309A09}" srcId="{001D4551-B4E9-7445-A79E-D1DF263D5D4B}" destId="{664D2458-D5BB-FB46-A9F9-FC177D159E82}" srcOrd="0" destOrd="0" parTransId="{6D968A58-4041-8C4A-8BEF-C37E63598236}" sibTransId="{54DE3BA0-BDFE-2640-9B06-9E1F551F82D1}"/>
    <dgm:cxn modelId="{9C51D459-CE6F-AA4B-A0B5-3363B0AB170C}" srcId="{E7FDEAC8-101A-A94E-9D2C-42368E8B4BD6}" destId="{EFACBAA3-975D-4C44-A5CD-67257CE575D5}" srcOrd="1" destOrd="0" parTransId="{DA3A6769-70B9-3343-BAEB-4504AFB3B238}" sibTransId="{DDEFE51F-3ABC-8444-AB6B-41A18D562350}"/>
    <dgm:cxn modelId="{169488C7-D69F-4E4E-8A67-ED8FA029AE4F}" type="presOf" srcId="{98D0AD31-A6C6-9344-97AA-77BDF6684F8E}" destId="{CDFA1A54-826C-4A49-B9B3-654BA0053755}" srcOrd="0" destOrd="0" presId="urn:microsoft.com/office/officeart/2009/3/layout/HorizontalOrganizationChart#330"/>
    <dgm:cxn modelId="{4E61A6DB-C419-8740-88BB-D163C718122B}" type="presOf" srcId="{664D2458-D5BB-FB46-A9F9-FC177D159E82}" destId="{DCD9AA41-9307-0249-9336-CCEBFBA0F817}" srcOrd="1" destOrd="0" presId="urn:microsoft.com/office/officeart/2009/3/layout/HorizontalOrganizationChart#330"/>
    <dgm:cxn modelId="{4B56913B-5E05-3541-A66D-A7EC71C78276}" type="presOf" srcId="{5FAE3869-B9A4-E84E-B988-F1D88A32FF41}" destId="{E794B403-E6AC-9E4F-8EE2-F26F1326095B}" srcOrd="1" destOrd="0" presId="urn:microsoft.com/office/officeart/2009/3/layout/HorizontalOrganizationChart#330"/>
    <dgm:cxn modelId="{53911705-4E2F-DF48-B824-AC64DC340250}" srcId="{6D129735-4840-E642-86D0-F1EA1C7BF7D6}" destId="{0D50673C-992F-5E4A-BD2D-E9AA809728FA}" srcOrd="0" destOrd="0" parTransId="{A1439442-A7D5-F14A-A9BA-8B5D2B40EF6E}" sibTransId="{BF95E57A-CD88-8847-B366-E263B75149E8}"/>
    <dgm:cxn modelId="{9979185B-36E3-E742-86CB-0F12E9AEBF0A}" type="presOf" srcId="{001D4551-B4E9-7445-A79E-D1DF263D5D4B}" destId="{0F9BCA5C-B0FA-FB49-829F-5EAFE1A167E5}" srcOrd="0" destOrd="0" presId="urn:microsoft.com/office/officeart/2009/3/layout/HorizontalOrganizationChart#330"/>
    <dgm:cxn modelId="{ACB89FD0-3615-3742-8FE9-03245323B652}" type="presOf" srcId="{E7FDEAC8-101A-A94E-9D2C-42368E8B4BD6}" destId="{53D97BF2-30D5-2A48-8E14-9879D52B26A6}" srcOrd="1" destOrd="0" presId="urn:microsoft.com/office/officeart/2009/3/layout/HorizontalOrganizationChart#330"/>
    <dgm:cxn modelId="{94C08397-4AB1-574D-A8FC-A9C9368F103B}" type="presOf" srcId="{EFACBAA3-975D-4C44-A5CD-67257CE575D5}" destId="{8C1A1874-D8A7-2D40-8FC3-85A119CFC803}" srcOrd="0" destOrd="0" presId="urn:microsoft.com/office/officeart/2009/3/layout/HorizontalOrganizationChart#330"/>
    <dgm:cxn modelId="{DF479F00-DE98-544B-B358-14A8F7B44273}" srcId="{F9BBBBF7-C76C-8A47-B5DC-32D72D42F33F}" destId="{41187E0F-0725-7443-8D80-8B1792F4D67F}" srcOrd="1" destOrd="0" parTransId="{7CDBC350-7FE4-FB43-90C2-9D8041EF22AC}" sibTransId="{0CE4D329-EAF2-1F43-A192-8E44606CA887}"/>
    <dgm:cxn modelId="{A0E1C6B8-45C1-344A-9C21-A6549A9CAAAD}" srcId="{6D129735-4840-E642-86D0-F1EA1C7BF7D6}" destId="{5FAE3869-B9A4-E84E-B988-F1D88A32FF41}" srcOrd="1" destOrd="0" parTransId="{F21C513C-0DAF-5E43-A475-B453EABAF926}" sibTransId="{C01C8F58-08FF-1B45-9DFF-AA9E7B42A009}"/>
    <dgm:cxn modelId="{DF817963-9BCB-4D42-8DE0-DB9930739E5A}" srcId="{EFACBAA3-975D-4C44-A5CD-67257CE575D5}" destId="{B434568C-7FF1-DC45-A270-52C621FE1F8E}" srcOrd="0" destOrd="0" parTransId="{98D0AD31-A6C6-9344-97AA-77BDF6684F8E}" sibTransId="{7CD1BBE5-8E78-0040-A4DC-9DAF2BD355C4}"/>
    <dgm:cxn modelId="{08448393-A8BA-F34B-B6E6-5DF9A540B3B3}" type="presOf" srcId="{BA1493E6-9F29-7740-B423-F23382DA0882}" destId="{758274EA-8762-F844-8376-ED460773996A}" srcOrd="0" destOrd="0" presId="urn:microsoft.com/office/officeart/2009/3/layout/HorizontalOrganizationChart#330"/>
    <dgm:cxn modelId="{5081582A-2201-FF45-BCE0-F8BCB32392BC}" srcId="{E7FDEAC8-101A-A94E-9D2C-42368E8B4BD6}" destId="{6D129735-4840-E642-86D0-F1EA1C7BF7D6}" srcOrd="3" destOrd="0" parTransId="{2A6CD70B-FFE7-8746-A393-C1DA6A12E9FA}" sibTransId="{B03A858E-0913-F84E-9BE4-4256156D0AC3}"/>
    <dgm:cxn modelId="{2BF60768-550C-2141-AB87-A458B27979F9}" type="presOf" srcId="{BD444C07-B853-C34F-BAA3-1149A06BE841}" destId="{75F178FB-2C7C-0844-B29F-7BE8482238AC}" srcOrd="0" destOrd="0" presId="urn:microsoft.com/office/officeart/2009/3/layout/HorizontalOrganizationChart#330"/>
    <dgm:cxn modelId="{8FAF4AE6-3E30-224E-9218-4157BF61577E}" type="presOf" srcId="{F9BBBBF7-C76C-8A47-B5DC-32D72D42F33F}" destId="{5F5A0417-5F75-DD4A-A37C-F0EE347D10CD}" srcOrd="1" destOrd="0" presId="urn:microsoft.com/office/officeart/2009/3/layout/HorizontalOrganizationChart#330"/>
    <dgm:cxn modelId="{89CBEC3C-727D-EE43-9E7B-CFA50CE56D1D}" type="presOf" srcId="{F21C513C-0DAF-5E43-A475-B453EABAF926}" destId="{739BEC72-17F8-DB4B-804C-EDAA73DECFDA}" srcOrd="0" destOrd="0" presId="urn:microsoft.com/office/officeart/2009/3/layout/HorizontalOrganizationChart#330"/>
    <dgm:cxn modelId="{6C12C330-EE50-684D-AF8E-A1E3AF3E8BF9}" type="presOf" srcId="{EFACBAA3-975D-4C44-A5CD-67257CE575D5}" destId="{502BEF84-1F81-2D4C-9210-8EDA75801007}" srcOrd="1" destOrd="0" presId="urn:microsoft.com/office/officeart/2009/3/layout/HorizontalOrganizationChart#330"/>
    <dgm:cxn modelId="{484D4456-05F4-4E46-9F54-F30CA95BA5E3}" type="presOf" srcId="{740BED71-150C-0F4C-B70C-3A1D7BDC8588}" destId="{379752E7-7758-C743-905B-76D90C08599D}" srcOrd="0" destOrd="0" presId="urn:microsoft.com/office/officeart/2009/3/layout/HorizontalOrganizationChart#330"/>
    <dgm:cxn modelId="{D6D1AD8D-4D0A-4A4E-9B75-8AC04D9B5B11}" type="presOf" srcId="{2A6CD70B-FFE7-8746-A393-C1DA6A12E9FA}" destId="{DB75E549-9395-C34D-8323-24F18870CE8E}" srcOrd="0" destOrd="0" presId="urn:microsoft.com/office/officeart/2009/3/layout/HorizontalOrganizationChart#330"/>
    <dgm:cxn modelId="{96460966-27FE-7D4F-B8FC-1974945FA433}" type="presOf" srcId="{41187E0F-0725-7443-8D80-8B1792F4D67F}" destId="{409921D5-4E61-5549-A81C-011F35D87E11}" srcOrd="1" destOrd="0" presId="urn:microsoft.com/office/officeart/2009/3/layout/HorizontalOrganizationChart#330"/>
    <dgm:cxn modelId="{F59EA601-F506-2A48-9D6B-F439571330E8}" type="presOf" srcId="{41187E0F-0725-7443-8D80-8B1792F4D67F}" destId="{CEF70C8A-AEE8-B940-9B8F-68EDF8CB8886}" srcOrd="0" destOrd="0" presId="urn:microsoft.com/office/officeart/2009/3/layout/HorizontalOrganizationChart#330"/>
    <dgm:cxn modelId="{9FE00592-24CD-7C40-B555-D8D1A8CEBA71}" type="presOf" srcId="{6D129735-4840-E642-86D0-F1EA1C7BF7D6}" destId="{4EC5F4B3-1904-EB49-A05D-A43297FEA6C2}" srcOrd="1" destOrd="0" presId="urn:microsoft.com/office/officeart/2009/3/layout/HorizontalOrganizationChart#330"/>
    <dgm:cxn modelId="{FF02B971-A4E7-D54A-A593-98EE76443EBC}" type="presOf" srcId="{7C915F8D-31C1-C849-AE20-24FA3B5D7766}" destId="{918C7530-2B31-9A47-822A-4F6AFD7174A1}" srcOrd="0" destOrd="0" presId="urn:microsoft.com/office/officeart/2009/3/layout/HorizontalOrganizationChart#330"/>
    <dgm:cxn modelId="{E7129D31-AD20-7A4B-9617-FEF9218D894A}" type="presOf" srcId="{C0D6B82F-6B9B-2149-8AAE-795A5C67BA7F}" destId="{9696BD0D-6B47-7D40-8539-A16076499A86}" srcOrd="0" destOrd="0" presId="urn:microsoft.com/office/officeart/2009/3/layout/HorizontalOrganizationChart#330"/>
    <dgm:cxn modelId="{E5878841-BA5F-C94F-BF60-BC7D30B86B93}" srcId="{001D4551-B4E9-7445-A79E-D1DF263D5D4B}" destId="{CC085D9D-8B68-1143-AD85-F2D1F612B6BF}" srcOrd="1" destOrd="0" parTransId="{7C915F8D-31C1-C849-AE20-24FA3B5D7766}" sibTransId="{296C8957-3BD7-2B47-9CC0-6584DD569BBD}"/>
    <dgm:cxn modelId="{49ABCA77-197D-D64B-848F-D53089C6B6C7}" type="presOf" srcId="{15550365-6A2A-924F-A70A-8DD2701AB197}" destId="{85CF5292-3C5E-E04E-BA61-5DFB476F2430}" srcOrd="0" destOrd="0" presId="urn:microsoft.com/office/officeart/2009/3/layout/HorizontalOrganizationChart#330"/>
    <dgm:cxn modelId="{7A78A900-DF70-9549-91A6-6473761E96A7}" type="presOf" srcId="{6D129735-4840-E642-86D0-F1EA1C7BF7D6}" destId="{CB1A154B-0869-1749-98BA-0394B188DC43}" srcOrd="0" destOrd="0" presId="urn:microsoft.com/office/officeart/2009/3/layout/HorizontalOrganizationChart#330"/>
    <dgm:cxn modelId="{6D43D703-DC24-3A42-9AD4-4619F99EA67B}" type="presOf" srcId="{15550365-6A2A-924F-A70A-8DD2701AB197}" destId="{68DBDFB5-ECF5-D241-8A1E-F8D7934188DF}" srcOrd="1" destOrd="0" presId="urn:microsoft.com/office/officeart/2009/3/layout/HorizontalOrganizationChart#330"/>
    <dgm:cxn modelId="{7708BC87-D929-3347-9A8E-ACA54F06D01C}" type="presOf" srcId="{BF730569-401B-B943-909D-C216B49DE6BC}" destId="{7CB01AE5-DD92-4344-8F77-75DB56CFCB99}" srcOrd="0" destOrd="0" presId="urn:microsoft.com/office/officeart/2009/3/layout/HorizontalOrganizationChart#330"/>
    <dgm:cxn modelId="{2226500B-A4B3-A241-A1A8-D4F32BC3C5E4}" srcId="{BF730569-401B-B943-909D-C216B49DE6BC}" destId="{E7FDEAC8-101A-A94E-9D2C-42368E8B4BD6}" srcOrd="0" destOrd="0" parTransId="{7BB094D1-1FBD-BF4F-9C28-AABC593209EA}" sibTransId="{A44F3A3A-7B68-A14E-9702-CDA296EDA8F9}"/>
    <dgm:cxn modelId="{7439CFDE-9198-8440-B871-D8CBD70ED39F}" type="presOf" srcId="{6D968A58-4041-8C4A-8BEF-C37E63598236}" destId="{FA7F53BB-3BD8-1943-8FB2-53998E7B5C5C}" srcOrd="0" destOrd="0" presId="urn:microsoft.com/office/officeart/2009/3/layout/HorizontalOrganizationChart#330"/>
    <dgm:cxn modelId="{CF40FFBC-5B71-4141-AF31-4B68C1998396}" type="presOf" srcId="{0D50673C-992F-5E4A-BD2D-E9AA809728FA}" destId="{B16C1EC9-2C65-2C4A-B292-E34B8C34CD73}" srcOrd="0" destOrd="0" presId="urn:microsoft.com/office/officeart/2009/3/layout/HorizontalOrganizationChart#330"/>
    <dgm:cxn modelId="{C2F42EA6-D907-1342-9481-0E2023FD6F2A}" srcId="{EFACBAA3-975D-4C44-A5CD-67257CE575D5}" destId="{7DE3C680-8CE3-5B4C-A94D-5DB47FB39A30}" srcOrd="1" destOrd="0" parTransId="{62513A16-5D85-2646-ACEB-3893AC11DC20}" sibTransId="{0365A9D9-1107-5448-88FA-E4ACF4ECABE6}"/>
    <dgm:cxn modelId="{B914B0AC-D506-A640-868A-7B6E0013EFD4}" srcId="{EFACBAA3-975D-4C44-A5CD-67257CE575D5}" destId="{8F13CDE3-4F8F-B44B-B2CA-8325D60AD9F3}" srcOrd="2" destOrd="0" parTransId="{C0D6B82F-6B9B-2149-8AAE-795A5C67BA7F}" sibTransId="{03989DC2-0F26-FD42-B0F8-629740C9FE04}"/>
    <dgm:cxn modelId="{1FABCD80-0552-FC47-A845-06BA037703CF}" type="presOf" srcId="{664D2458-D5BB-FB46-A9F9-FC177D159E82}" destId="{0256F05B-BDD3-6F43-B6E6-E1E092A2822B}" srcOrd="0" destOrd="0" presId="urn:microsoft.com/office/officeart/2009/3/layout/HorizontalOrganizationChart#330"/>
    <dgm:cxn modelId="{AEB70E64-266C-EF42-8627-B6804C4FBE36}" srcId="{F9BBBBF7-C76C-8A47-B5DC-32D72D42F33F}" destId="{15550365-6A2A-924F-A70A-8DD2701AB197}" srcOrd="0" destOrd="0" parTransId="{BA1493E6-9F29-7740-B423-F23382DA0882}" sibTransId="{0C3FEA94-264A-9340-99F0-2E0A0F79603E}"/>
    <dgm:cxn modelId="{66B093D0-42B6-3645-A30A-D4084F885F33}" type="presOf" srcId="{7DE3C680-8CE3-5B4C-A94D-5DB47FB39A30}" destId="{EA7D2A5B-D1D4-8240-8A8E-4AD6E45BF4CC}" srcOrd="0" destOrd="0" presId="urn:microsoft.com/office/officeart/2009/3/layout/HorizontalOrganizationChart#330"/>
    <dgm:cxn modelId="{60D33E7A-23E8-A74D-B116-D95FB402AA27}" type="presOf" srcId="{8F13CDE3-4F8F-B44B-B2CA-8325D60AD9F3}" destId="{482518EC-BC2A-2140-9482-B4653929468B}" srcOrd="1" destOrd="0" presId="urn:microsoft.com/office/officeart/2009/3/layout/HorizontalOrganizationChart#330"/>
    <dgm:cxn modelId="{668E20E8-B54C-DB42-AE3B-35D19E28CD83}" type="presOf" srcId="{5FAE3869-B9A4-E84E-B988-F1D88A32FF41}" destId="{B7B9463C-351B-A34F-9EE5-9E54E9F58152}" srcOrd="0" destOrd="0" presId="urn:microsoft.com/office/officeart/2009/3/layout/HorizontalOrganizationChart#330"/>
    <dgm:cxn modelId="{6A9061F3-5B8C-774D-B675-C6E1DED747AB}" type="presOf" srcId="{001D4551-B4E9-7445-A79E-D1DF263D5D4B}" destId="{6E8ECC37-2030-FC49-AFDA-F4AE2B9D53F7}" srcOrd="1" destOrd="0" presId="urn:microsoft.com/office/officeart/2009/3/layout/HorizontalOrganizationChart#330"/>
    <dgm:cxn modelId="{FECB3CC4-B20C-0443-BB0F-F03D935A107F}" type="presOf" srcId="{7DE3C680-8CE3-5B4C-A94D-5DB47FB39A30}" destId="{D151EE24-61DC-E54A-A317-BEDD4C1263A6}" srcOrd="1" destOrd="0" presId="urn:microsoft.com/office/officeart/2009/3/layout/HorizontalOrganizationChart#330"/>
    <dgm:cxn modelId="{0BC3D7EC-856E-7F41-A0AD-D0D362FEB36C}" srcId="{E7FDEAC8-101A-A94E-9D2C-42368E8B4BD6}" destId="{F9BBBBF7-C76C-8A47-B5DC-32D72D42F33F}" srcOrd="2" destOrd="0" parTransId="{740BED71-150C-0F4C-B70C-3A1D7BDC8588}" sibTransId="{C3991321-D4AC-174C-BB65-5C757B14BB40}"/>
    <dgm:cxn modelId="{A2CC1854-0550-0F41-9B90-2226E88D08D8}" type="presOf" srcId="{B434568C-7FF1-DC45-A270-52C621FE1F8E}" destId="{C7A409CC-AA4D-4F48-8678-41AD9B21885E}" srcOrd="1" destOrd="0" presId="urn:microsoft.com/office/officeart/2009/3/layout/HorizontalOrganizationChart#330"/>
    <dgm:cxn modelId="{2A86D57C-5060-2044-B148-A90A2CD0838F}" type="presOf" srcId="{E7FDEAC8-101A-A94E-9D2C-42368E8B4BD6}" destId="{1D0D722B-DED3-1E47-8974-EC0578DEF038}" srcOrd="0" destOrd="0" presId="urn:microsoft.com/office/officeart/2009/3/layout/HorizontalOrganizationChart#330"/>
    <dgm:cxn modelId="{830EACEE-679C-D841-B301-BEF722ED212C}" type="presOf" srcId="{7CDBC350-7FE4-FB43-90C2-9D8041EF22AC}" destId="{E649D310-A9E2-694C-9768-1A427E4CFA54}" srcOrd="0" destOrd="0" presId="urn:microsoft.com/office/officeart/2009/3/layout/HorizontalOrganizationChart#330"/>
    <dgm:cxn modelId="{23C1DC6B-F6FD-004C-8A2E-3D070D145E37}" type="presOf" srcId="{A1439442-A7D5-F14A-A9BA-8B5D2B40EF6E}" destId="{975B60CE-2504-3843-BA1B-5C7EC356E26F}" srcOrd="0" destOrd="0" presId="urn:microsoft.com/office/officeart/2009/3/layout/HorizontalOrganizationChart#330"/>
    <dgm:cxn modelId="{959D8BCE-E3C5-AF49-92F6-B45B1BBD387F}" type="presOf" srcId="{8F13CDE3-4F8F-B44B-B2CA-8325D60AD9F3}" destId="{C03B82C6-3CF4-9D43-B5B2-CE9C87B22B2D}" srcOrd="0" destOrd="0" presId="urn:microsoft.com/office/officeart/2009/3/layout/HorizontalOrganizationChart#330"/>
    <dgm:cxn modelId="{B9B7DE31-4E27-1A4B-863E-3BFB4B09C77F}" type="presOf" srcId="{0D50673C-992F-5E4A-BD2D-E9AA809728FA}" destId="{A82D3E66-CCAE-9C48-B757-347C6D177BA6}" srcOrd="1" destOrd="0" presId="urn:microsoft.com/office/officeart/2009/3/layout/HorizontalOrganizationChart#330"/>
    <dgm:cxn modelId="{FF6C6ADA-987A-E24D-9A24-28FE51BC577D}" type="presOf" srcId="{B434568C-7FF1-DC45-A270-52C621FE1F8E}" destId="{4D889706-BB1A-5A43-BF7E-0B4183A4B3C1}" srcOrd="0" destOrd="0" presId="urn:microsoft.com/office/officeart/2009/3/layout/HorizontalOrganizationChart#330"/>
    <dgm:cxn modelId="{BB9CD7B9-8E01-5545-99FA-87D9D93CDB00}" srcId="{E7FDEAC8-101A-A94E-9D2C-42368E8B4BD6}" destId="{001D4551-B4E9-7445-A79E-D1DF263D5D4B}" srcOrd="0" destOrd="0" parTransId="{BD444C07-B853-C34F-BAA3-1149A06BE841}" sibTransId="{E8D3791F-1762-B043-A334-CB1E07C931BC}"/>
    <dgm:cxn modelId="{35FA6A52-6FFE-E646-B856-9FCF17E8D9A9}" type="presOf" srcId="{CC085D9D-8B68-1143-AD85-F2D1F612B6BF}" destId="{1A821D37-3CCA-A141-AA41-A6508C90416E}" srcOrd="1" destOrd="0" presId="urn:microsoft.com/office/officeart/2009/3/layout/HorizontalOrganizationChart#330"/>
    <dgm:cxn modelId="{3FB95018-C063-5E41-881E-BAF755B8B0FB}" type="presParOf" srcId="{7CB01AE5-DD92-4344-8F77-75DB56CFCB99}" destId="{9E5EAB42-E050-4E45-B417-56B879EFE36C}" srcOrd="0" destOrd="0" presId="urn:microsoft.com/office/officeart/2009/3/layout/HorizontalOrganizationChart#330"/>
    <dgm:cxn modelId="{9BD885EE-2AB6-8B41-9499-F6B7DD3D701C}" type="presParOf" srcId="{9E5EAB42-E050-4E45-B417-56B879EFE36C}" destId="{DB2C2125-54A8-3D4F-B6CD-9F91D9965B98}" srcOrd="0" destOrd="0" presId="urn:microsoft.com/office/officeart/2009/3/layout/HorizontalOrganizationChart#330"/>
    <dgm:cxn modelId="{5A7CAD85-746F-624C-8026-3568D669F190}" type="presParOf" srcId="{DB2C2125-54A8-3D4F-B6CD-9F91D9965B98}" destId="{1D0D722B-DED3-1E47-8974-EC0578DEF038}" srcOrd="0" destOrd="0" presId="urn:microsoft.com/office/officeart/2009/3/layout/HorizontalOrganizationChart#330"/>
    <dgm:cxn modelId="{300E238C-EAB0-3F4E-A8F2-F749E94D8544}" type="presParOf" srcId="{DB2C2125-54A8-3D4F-B6CD-9F91D9965B98}" destId="{53D97BF2-30D5-2A48-8E14-9879D52B26A6}" srcOrd="1" destOrd="0" presId="urn:microsoft.com/office/officeart/2009/3/layout/HorizontalOrganizationChart#330"/>
    <dgm:cxn modelId="{621898E7-6E7A-B84F-B42F-B5921710EE2F}" type="presParOf" srcId="{9E5EAB42-E050-4E45-B417-56B879EFE36C}" destId="{65446EB2-B83B-9649-B498-1244337CF5D9}" srcOrd="1" destOrd="0" presId="urn:microsoft.com/office/officeart/2009/3/layout/HorizontalOrganizationChart#330"/>
    <dgm:cxn modelId="{127B5009-F1B0-C74B-9047-8316AF48C913}" type="presParOf" srcId="{65446EB2-B83B-9649-B498-1244337CF5D9}" destId="{75F178FB-2C7C-0844-B29F-7BE8482238AC}" srcOrd="0" destOrd="0" presId="urn:microsoft.com/office/officeart/2009/3/layout/HorizontalOrganizationChart#330"/>
    <dgm:cxn modelId="{98E7C431-9656-DE40-B0F9-6286CB7F50C1}" type="presParOf" srcId="{65446EB2-B83B-9649-B498-1244337CF5D9}" destId="{D23414EB-0BA7-FA48-9882-5679C66B6DB4}" srcOrd="1" destOrd="0" presId="urn:microsoft.com/office/officeart/2009/3/layout/HorizontalOrganizationChart#330"/>
    <dgm:cxn modelId="{66224246-147B-B74F-A17A-FC7CD4FA3934}" type="presParOf" srcId="{D23414EB-0BA7-FA48-9882-5679C66B6DB4}" destId="{49900A99-EC96-E249-9338-4472291DC4A9}" srcOrd="0" destOrd="0" presId="urn:microsoft.com/office/officeart/2009/3/layout/HorizontalOrganizationChart#330"/>
    <dgm:cxn modelId="{416B29A8-13BE-4D4E-9DF7-0043D4622A56}" type="presParOf" srcId="{49900A99-EC96-E249-9338-4472291DC4A9}" destId="{0F9BCA5C-B0FA-FB49-829F-5EAFE1A167E5}" srcOrd="0" destOrd="0" presId="urn:microsoft.com/office/officeart/2009/3/layout/HorizontalOrganizationChart#330"/>
    <dgm:cxn modelId="{033F82C5-E63A-D442-AE96-4ECD554602B1}" type="presParOf" srcId="{49900A99-EC96-E249-9338-4472291DC4A9}" destId="{6E8ECC37-2030-FC49-AFDA-F4AE2B9D53F7}" srcOrd="1" destOrd="0" presId="urn:microsoft.com/office/officeart/2009/3/layout/HorizontalOrganizationChart#330"/>
    <dgm:cxn modelId="{A1356AEE-1587-FE41-B35D-F1FE34265BAA}" type="presParOf" srcId="{D23414EB-0BA7-FA48-9882-5679C66B6DB4}" destId="{4DAA46FE-D47E-B041-9493-85CB23328BD5}" srcOrd="1" destOrd="0" presId="urn:microsoft.com/office/officeart/2009/3/layout/HorizontalOrganizationChart#330"/>
    <dgm:cxn modelId="{0342904A-68DC-524C-B946-A4D577EA1ABD}" type="presParOf" srcId="{4DAA46FE-D47E-B041-9493-85CB23328BD5}" destId="{FA7F53BB-3BD8-1943-8FB2-53998E7B5C5C}" srcOrd="0" destOrd="0" presId="urn:microsoft.com/office/officeart/2009/3/layout/HorizontalOrganizationChart#330"/>
    <dgm:cxn modelId="{B35D3262-F383-D040-AAEA-E21A3E9DADE5}" type="presParOf" srcId="{4DAA46FE-D47E-B041-9493-85CB23328BD5}" destId="{9BE5842D-841F-3040-A45A-D7237C9E9A36}" srcOrd="1" destOrd="0" presId="urn:microsoft.com/office/officeart/2009/3/layout/HorizontalOrganizationChart#330"/>
    <dgm:cxn modelId="{D4FDB59D-38A9-FC4A-8217-5736486A3C6A}" type="presParOf" srcId="{9BE5842D-841F-3040-A45A-D7237C9E9A36}" destId="{A3DAE5BB-7AB4-E944-8BFF-99E82F2A7FF1}" srcOrd="0" destOrd="0" presId="urn:microsoft.com/office/officeart/2009/3/layout/HorizontalOrganizationChart#330"/>
    <dgm:cxn modelId="{22729C6A-55EB-1043-B58B-5F817C009F43}" type="presParOf" srcId="{A3DAE5BB-7AB4-E944-8BFF-99E82F2A7FF1}" destId="{0256F05B-BDD3-6F43-B6E6-E1E092A2822B}" srcOrd="0" destOrd="0" presId="urn:microsoft.com/office/officeart/2009/3/layout/HorizontalOrganizationChart#330"/>
    <dgm:cxn modelId="{1A839C55-7D1B-F340-96A1-D01FD51F52E9}" type="presParOf" srcId="{A3DAE5BB-7AB4-E944-8BFF-99E82F2A7FF1}" destId="{DCD9AA41-9307-0249-9336-CCEBFBA0F817}" srcOrd="1" destOrd="0" presId="urn:microsoft.com/office/officeart/2009/3/layout/HorizontalOrganizationChart#330"/>
    <dgm:cxn modelId="{1B59E417-9EE9-3E4A-9B0E-3C74CB255BB0}" type="presParOf" srcId="{9BE5842D-841F-3040-A45A-D7237C9E9A36}" destId="{B0FC367C-2FF5-3A49-AEDC-69E79927D19B}" srcOrd="1" destOrd="0" presId="urn:microsoft.com/office/officeart/2009/3/layout/HorizontalOrganizationChart#330"/>
    <dgm:cxn modelId="{68C32D9B-648B-034D-B13D-E778EE2A8B2D}" type="presParOf" srcId="{9BE5842D-841F-3040-A45A-D7237C9E9A36}" destId="{1A722A8C-1B24-9943-A3B0-E49ABB49E085}" srcOrd="2" destOrd="0" presId="urn:microsoft.com/office/officeart/2009/3/layout/HorizontalOrganizationChart#330"/>
    <dgm:cxn modelId="{A53E606D-8D60-7840-AFE5-F6A465345532}" type="presParOf" srcId="{4DAA46FE-D47E-B041-9493-85CB23328BD5}" destId="{918C7530-2B31-9A47-822A-4F6AFD7174A1}" srcOrd="2" destOrd="0" presId="urn:microsoft.com/office/officeart/2009/3/layout/HorizontalOrganizationChart#330"/>
    <dgm:cxn modelId="{6F218217-37DE-7148-8783-DA93ABE517EF}" type="presParOf" srcId="{4DAA46FE-D47E-B041-9493-85CB23328BD5}" destId="{7D252A4C-43FA-8249-934C-FFFA2A3F4C5C}" srcOrd="3" destOrd="0" presId="urn:microsoft.com/office/officeart/2009/3/layout/HorizontalOrganizationChart#330"/>
    <dgm:cxn modelId="{E0D9958E-1107-3249-9F47-AE45EA62B686}" type="presParOf" srcId="{7D252A4C-43FA-8249-934C-FFFA2A3F4C5C}" destId="{D78EA948-5F01-5546-8A3C-92E4FA29ECC5}" srcOrd="0" destOrd="0" presId="urn:microsoft.com/office/officeart/2009/3/layout/HorizontalOrganizationChart#330"/>
    <dgm:cxn modelId="{81218937-4164-494C-A481-51905CE4881F}" type="presParOf" srcId="{D78EA948-5F01-5546-8A3C-92E4FA29ECC5}" destId="{65315C8B-3831-304B-B7D9-BB884788A7CF}" srcOrd="0" destOrd="0" presId="urn:microsoft.com/office/officeart/2009/3/layout/HorizontalOrganizationChart#330"/>
    <dgm:cxn modelId="{332DE00A-3836-1849-9AE9-6851B9D6C683}" type="presParOf" srcId="{D78EA948-5F01-5546-8A3C-92E4FA29ECC5}" destId="{1A821D37-3CCA-A141-AA41-A6508C90416E}" srcOrd="1" destOrd="0" presId="urn:microsoft.com/office/officeart/2009/3/layout/HorizontalOrganizationChart#330"/>
    <dgm:cxn modelId="{D4CD3C7A-B644-E941-B48A-86E5E1A25F0D}" type="presParOf" srcId="{7D252A4C-43FA-8249-934C-FFFA2A3F4C5C}" destId="{23B0667B-1123-F144-9CA5-BCC0D3A676F8}" srcOrd="1" destOrd="0" presId="urn:microsoft.com/office/officeart/2009/3/layout/HorizontalOrganizationChart#330"/>
    <dgm:cxn modelId="{E91B1150-0840-8A4C-ACE0-CBCBD3817CAA}" type="presParOf" srcId="{7D252A4C-43FA-8249-934C-FFFA2A3F4C5C}" destId="{C9AD0F8F-A8D7-9240-8874-6B90AA08799F}" srcOrd="2" destOrd="0" presId="urn:microsoft.com/office/officeart/2009/3/layout/HorizontalOrganizationChart#330"/>
    <dgm:cxn modelId="{24F16B2E-2DB1-924C-A6E0-E358F3BAFE44}" type="presParOf" srcId="{D23414EB-0BA7-FA48-9882-5679C66B6DB4}" destId="{14952C15-02EF-FD43-B2DB-0938F909A2D4}" srcOrd="2" destOrd="0" presId="urn:microsoft.com/office/officeart/2009/3/layout/HorizontalOrganizationChart#330"/>
    <dgm:cxn modelId="{8C295E9B-0E6D-B24A-ADB8-B7AE7FA5ED96}" type="presParOf" srcId="{65446EB2-B83B-9649-B498-1244337CF5D9}" destId="{5B7FF23F-1650-6445-B0E4-AF6A980F1D3D}" srcOrd="2" destOrd="0" presId="urn:microsoft.com/office/officeart/2009/3/layout/HorizontalOrganizationChart#330"/>
    <dgm:cxn modelId="{487642F1-7439-2C48-B24F-12EDB9BAC1D6}" type="presParOf" srcId="{65446EB2-B83B-9649-B498-1244337CF5D9}" destId="{6FAAB277-1DCF-F04C-8EBE-EC9E12C78222}" srcOrd="3" destOrd="0" presId="urn:microsoft.com/office/officeart/2009/3/layout/HorizontalOrganizationChart#330"/>
    <dgm:cxn modelId="{A0DDC458-7C71-3149-8FE8-3739B1D54A5D}" type="presParOf" srcId="{6FAAB277-1DCF-F04C-8EBE-EC9E12C78222}" destId="{10CAEDAB-E7AD-894D-94A3-CEE7C7783384}" srcOrd="0" destOrd="0" presId="urn:microsoft.com/office/officeart/2009/3/layout/HorizontalOrganizationChart#330"/>
    <dgm:cxn modelId="{1EC0AC58-1FB6-F840-A70A-B85089C1E70E}" type="presParOf" srcId="{10CAEDAB-E7AD-894D-94A3-CEE7C7783384}" destId="{8C1A1874-D8A7-2D40-8FC3-85A119CFC803}" srcOrd="0" destOrd="0" presId="urn:microsoft.com/office/officeart/2009/3/layout/HorizontalOrganizationChart#330"/>
    <dgm:cxn modelId="{34D0E1A3-E4DF-7344-9EB0-995372C76F63}" type="presParOf" srcId="{10CAEDAB-E7AD-894D-94A3-CEE7C7783384}" destId="{502BEF84-1F81-2D4C-9210-8EDA75801007}" srcOrd="1" destOrd="0" presId="urn:microsoft.com/office/officeart/2009/3/layout/HorizontalOrganizationChart#330"/>
    <dgm:cxn modelId="{AD0D41FA-CEF5-EB47-8856-7FE25215F000}" type="presParOf" srcId="{6FAAB277-1DCF-F04C-8EBE-EC9E12C78222}" destId="{4CA9EA53-FE83-7942-8BFB-78B597EC2870}" srcOrd="1" destOrd="0" presId="urn:microsoft.com/office/officeart/2009/3/layout/HorizontalOrganizationChart#330"/>
    <dgm:cxn modelId="{85A07E15-0550-FD48-B833-AC6E1C3B3C0F}" type="presParOf" srcId="{4CA9EA53-FE83-7942-8BFB-78B597EC2870}" destId="{CDFA1A54-826C-4A49-B9B3-654BA0053755}" srcOrd="0" destOrd="0" presId="urn:microsoft.com/office/officeart/2009/3/layout/HorizontalOrganizationChart#330"/>
    <dgm:cxn modelId="{D4A85ED0-8839-784A-A50A-5AD1158C8764}" type="presParOf" srcId="{4CA9EA53-FE83-7942-8BFB-78B597EC2870}" destId="{5EC3ABFB-6783-884D-9BB6-908225CEB7D1}" srcOrd="1" destOrd="0" presId="urn:microsoft.com/office/officeart/2009/3/layout/HorizontalOrganizationChart#330"/>
    <dgm:cxn modelId="{67E2EF0F-4B66-DB44-866E-17D55AF546D2}" type="presParOf" srcId="{5EC3ABFB-6783-884D-9BB6-908225CEB7D1}" destId="{75911275-B851-7D42-8BCB-58F6EEC70CA4}" srcOrd="0" destOrd="0" presId="urn:microsoft.com/office/officeart/2009/3/layout/HorizontalOrganizationChart#330"/>
    <dgm:cxn modelId="{707D56D9-D019-CF4C-A177-6145097FF09C}" type="presParOf" srcId="{75911275-B851-7D42-8BCB-58F6EEC70CA4}" destId="{4D889706-BB1A-5A43-BF7E-0B4183A4B3C1}" srcOrd="0" destOrd="0" presId="urn:microsoft.com/office/officeart/2009/3/layout/HorizontalOrganizationChart#330"/>
    <dgm:cxn modelId="{F9ADD89A-3D70-9C4E-89C4-3DD039C15888}" type="presParOf" srcId="{75911275-B851-7D42-8BCB-58F6EEC70CA4}" destId="{C7A409CC-AA4D-4F48-8678-41AD9B21885E}" srcOrd="1" destOrd="0" presId="urn:microsoft.com/office/officeart/2009/3/layout/HorizontalOrganizationChart#330"/>
    <dgm:cxn modelId="{6590DF9B-21FC-424B-82E9-5A336065852C}" type="presParOf" srcId="{5EC3ABFB-6783-884D-9BB6-908225CEB7D1}" destId="{6D7141A0-2523-7E4F-A97C-3A0D0C771B44}" srcOrd="1" destOrd="0" presId="urn:microsoft.com/office/officeart/2009/3/layout/HorizontalOrganizationChart#330"/>
    <dgm:cxn modelId="{379B5043-9577-7F4A-AB78-1A9A58BCD494}" type="presParOf" srcId="{5EC3ABFB-6783-884D-9BB6-908225CEB7D1}" destId="{1D3A448B-89E2-9C43-8C08-1AF6D1187F30}" srcOrd="2" destOrd="0" presId="urn:microsoft.com/office/officeart/2009/3/layout/HorizontalOrganizationChart#330"/>
    <dgm:cxn modelId="{D99C79EC-7314-8145-BB22-BC27E0FBAA29}" type="presParOf" srcId="{4CA9EA53-FE83-7942-8BFB-78B597EC2870}" destId="{9E972E88-4A83-0245-8DCE-94E95A8AC8CE}" srcOrd="2" destOrd="0" presId="urn:microsoft.com/office/officeart/2009/3/layout/HorizontalOrganizationChart#330"/>
    <dgm:cxn modelId="{C267CAE1-82EC-6D4B-B564-5AA886B5B1C6}" type="presParOf" srcId="{4CA9EA53-FE83-7942-8BFB-78B597EC2870}" destId="{A41E9509-07CF-4D47-B4EB-29269886A27E}" srcOrd="3" destOrd="0" presId="urn:microsoft.com/office/officeart/2009/3/layout/HorizontalOrganizationChart#330"/>
    <dgm:cxn modelId="{66AC15E1-037F-144A-9CE1-44D796839089}" type="presParOf" srcId="{A41E9509-07CF-4D47-B4EB-29269886A27E}" destId="{1910901F-5126-8344-9A37-99D20331FFE3}" srcOrd="0" destOrd="0" presId="urn:microsoft.com/office/officeart/2009/3/layout/HorizontalOrganizationChart#330"/>
    <dgm:cxn modelId="{F1DEC0FF-FD1F-F44E-BCF2-F1962220ADF1}" type="presParOf" srcId="{1910901F-5126-8344-9A37-99D20331FFE3}" destId="{EA7D2A5B-D1D4-8240-8A8E-4AD6E45BF4CC}" srcOrd="0" destOrd="0" presId="urn:microsoft.com/office/officeart/2009/3/layout/HorizontalOrganizationChart#330"/>
    <dgm:cxn modelId="{4FD850A0-1A9E-C94F-B934-72CF3E32E675}" type="presParOf" srcId="{1910901F-5126-8344-9A37-99D20331FFE3}" destId="{D151EE24-61DC-E54A-A317-BEDD4C1263A6}" srcOrd="1" destOrd="0" presId="urn:microsoft.com/office/officeart/2009/3/layout/HorizontalOrganizationChart#330"/>
    <dgm:cxn modelId="{E760851F-E0A3-9743-89E1-E8341E38B65C}" type="presParOf" srcId="{A41E9509-07CF-4D47-B4EB-29269886A27E}" destId="{14668651-E791-4F47-BDD9-76BC6EC32252}" srcOrd="1" destOrd="0" presId="urn:microsoft.com/office/officeart/2009/3/layout/HorizontalOrganizationChart#330"/>
    <dgm:cxn modelId="{C8D003DD-8504-CF4E-9AE6-31157AE17A29}" type="presParOf" srcId="{A41E9509-07CF-4D47-B4EB-29269886A27E}" destId="{441985FE-9CFE-6946-A53C-C67C00F24AB5}" srcOrd="2" destOrd="0" presId="urn:microsoft.com/office/officeart/2009/3/layout/HorizontalOrganizationChart#330"/>
    <dgm:cxn modelId="{8F0ACDC7-2E31-B547-9B86-742C66A97A84}" type="presParOf" srcId="{4CA9EA53-FE83-7942-8BFB-78B597EC2870}" destId="{9696BD0D-6B47-7D40-8539-A16076499A86}" srcOrd="4" destOrd="0" presId="urn:microsoft.com/office/officeart/2009/3/layout/HorizontalOrganizationChart#330"/>
    <dgm:cxn modelId="{1DD74653-AC04-334E-BD71-1BEBB5E2CB4B}" type="presParOf" srcId="{4CA9EA53-FE83-7942-8BFB-78B597EC2870}" destId="{7578271A-9DAF-C442-83FC-ACF96D87EFBC}" srcOrd="5" destOrd="0" presId="urn:microsoft.com/office/officeart/2009/3/layout/HorizontalOrganizationChart#330"/>
    <dgm:cxn modelId="{90808E92-44ED-0B46-92CD-067BEA406B62}" type="presParOf" srcId="{7578271A-9DAF-C442-83FC-ACF96D87EFBC}" destId="{40A2F650-9F68-E545-9425-A9DEE3C5E9E3}" srcOrd="0" destOrd="0" presId="urn:microsoft.com/office/officeart/2009/3/layout/HorizontalOrganizationChart#330"/>
    <dgm:cxn modelId="{D50032A9-CE5E-E446-BA32-321CF250114F}" type="presParOf" srcId="{40A2F650-9F68-E545-9425-A9DEE3C5E9E3}" destId="{C03B82C6-3CF4-9D43-B5B2-CE9C87B22B2D}" srcOrd="0" destOrd="0" presId="urn:microsoft.com/office/officeart/2009/3/layout/HorizontalOrganizationChart#330"/>
    <dgm:cxn modelId="{C6B41E87-FAED-E44A-AF97-1A870CC45EB8}" type="presParOf" srcId="{40A2F650-9F68-E545-9425-A9DEE3C5E9E3}" destId="{482518EC-BC2A-2140-9482-B4653929468B}" srcOrd="1" destOrd="0" presId="urn:microsoft.com/office/officeart/2009/3/layout/HorizontalOrganizationChart#330"/>
    <dgm:cxn modelId="{6D6EC77E-20C3-F64F-ACB6-4866F0FA821C}" type="presParOf" srcId="{7578271A-9DAF-C442-83FC-ACF96D87EFBC}" destId="{690671A0-4503-E541-9F50-AFE0E2863F26}" srcOrd="1" destOrd="0" presId="urn:microsoft.com/office/officeart/2009/3/layout/HorizontalOrganizationChart#330"/>
    <dgm:cxn modelId="{D75604C9-90F3-0545-B8ED-4033E7279D75}" type="presParOf" srcId="{7578271A-9DAF-C442-83FC-ACF96D87EFBC}" destId="{5149445D-79B7-2843-A2A9-2DCFD580FC07}" srcOrd="2" destOrd="0" presId="urn:microsoft.com/office/officeart/2009/3/layout/HorizontalOrganizationChart#330"/>
    <dgm:cxn modelId="{CB39DDE6-7709-A043-A17E-D64D7E961C7E}" type="presParOf" srcId="{6FAAB277-1DCF-F04C-8EBE-EC9E12C78222}" destId="{C449832C-921D-3144-85D6-18D63932B001}" srcOrd="2" destOrd="0" presId="urn:microsoft.com/office/officeart/2009/3/layout/HorizontalOrganizationChart#330"/>
    <dgm:cxn modelId="{9D7AF5B5-20E3-C643-A089-F40F46115500}" type="presParOf" srcId="{65446EB2-B83B-9649-B498-1244337CF5D9}" destId="{379752E7-7758-C743-905B-76D90C08599D}" srcOrd="4" destOrd="0" presId="urn:microsoft.com/office/officeart/2009/3/layout/HorizontalOrganizationChart#330"/>
    <dgm:cxn modelId="{87D633FA-5051-C046-9052-F3FD5A73396E}" type="presParOf" srcId="{65446EB2-B83B-9649-B498-1244337CF5D9}" destId="{B653E137-E099-014B-BDE2-9F268407AAB6}" srcOrd="5" destOrd="0" presId="urn:microsoft.com/office/officeart/2009/3/layout/HorizontalOrganizationChart#330"/>
    <dgm:cxn modelId="{D76DC8C7-D91A-474F-A49B-72B9950FE698}" type="presParOf" srcId="{B653E137-E099-014B-BDE2-9F268407AAB6}" destId="{36753567-54A5-114C-B950-573321E90025}" srcOrd="0" destOrd="0" presId="urn:microsoft.com/office/officeart/2009/3/layout/HorizontalOrganizationChart#330"/>
    <dgm:cxn modelId="{30D54477-0586-6E4C-83AB-B2C35094D6AC}" type="presParOf" srcId="{36753567-54A5-114C-B950-573321E90025}" destId="{CAF29593-53BB-C346-B05C-94E478D3280A}" srcOrd="0" destOrd="0" presId="urn:microsoft.com/office/officeart/2009/3/layout/HorizontalOrganizationChart#330"/>
    <dgm:cxn modelId="{439A0A87-A5D4-EF49-B46A-A436DB465D69}" type="presParOf" srcId="{36753567-54A5-114C-B950-573321E90025}" destId="{5F5A0417-5F75-DD4A-A37C-F0EE347D10CD}" srcOrd="1" destOrd="0" presId="urn:microsoft.com/office/officeart/2009/3/layout/HorizontalOrganizationChart#330"/>
    <dgm:cxn modelId="{D8B7A3FA-6EB5-644B-900B-D3C177A028E9}" type="presParOf" srcId="{B653E137-E099-014B-BDE2-9F268407AAB6}" destId="{12C998B7-63C6-2C44-8C25-C53F6CA8E526}" srcOrd="1" destOrd="0" presId="urn:microsoft.com/office/officeart/2009/3/layout/HorizontalOrganizationChart#330"/>
    <dgm:cxn modelId="{5AD07AEA-1B59-5246-A211-0F8F824C4EEA}" type="presParOf" srcId="{12C998B7-63C6-2C44-8C25-C53F6CA8E526}" destId="{758274EA-8762-F844-8376-ED460773996A}" srcOrd="0" destOrd="0" presId="urn:microsoft.com/office/officeart/2009/3/layout/HorizontalOrganizationChart#330"/>
    <dgm:cxn modelId="{F50344E0-ABB9-BC46-8EE0-5369BD11FD5D}" type="presParOf" srcId="{12C998B7-63C6-2C44-8C25-C53F6CA8E526}" destId="{92F29588-739F-6F4D-BD47-94061D0D327D}" srcOrd="1" destOrd="0" presId="urn:microsoft.com/office/officeart/2009/3/layout/HorizontalOrganizationChart#330"/>
    <dgm:cxn modelId="{1C410F7F-39EC-1749-9DAE-68DB74486319}" type="presParOf" srcId="{92F29588-739F-6F4D-BD47-94061D0D327D}" destId="{B0B6DF49-E4D6-5E4F-A581-B52846DDBD1B}" srcOrd="0" destOrd="0" presId="urn:microsoft.com/office/officeart/2009/3/layout/HorizontalOrganizationChart#330"/>
    <dgm:cxn modelId="{581C71DC-889E-AB4A-9399-A319CE3993CD}" type="presParOf" srcId="{B0B6DF49-E4D6-5E4F-A581-B52846DDBD1B}" destId="{85CF5292-3C5E-E04E-BA61-5DFB476F2430}" srcOrd="0" destOrd="0" presId="urn:microsoft.com/office/officeart/2009/3/layout/HorizontalOrganizationChart#330"/>
    <dgm:cxn modelId="{2B9AB8F8-E554-D248-8D17-5DF4BC3016FF}" type="presParOf" srcId="{B0B6DF49-E4D6-5E4F-A581-B52846DDBD1B}" destId="{68DBDFB5-ECF5-D241-8A1E-F8D7934188DF}" srcOrd="1" destOrd="0" presId="urn:microsoft.com/office/officeart/2009/3/layout/HorizontalOrganizationChart#330"/>
    <dgm:cxn modelId="{1E5B2558-807D-144E-BF73-A76C53DB0623}" type="presParOf" srcId="{92F29588-739F-6F4D-BD47-94061D0D327D}" destId="{CC5457AF-D16F-1E45-9345-898D553ACFC5}" srcOrd="1" destOrd="0" presId="urn:microsoft.com/office/officeart/2009/3/layout/HorizontalOrganizationChart#330"/>
    <dgm:cxn modelId="{B59995AE-40BF-EE45-862D-870DC2DD7839}" type="presParOf" srcId="{92F29588-739F-6F4D-BD47-94061D0D327D}" destId="{72CE260D-6AFA-4B48-A2AD-0A106E63288C}" srcOrd="2" destOrd="0" presId="urn:microsoft.com/office/officeart/2009/3/layout/HorizontalOrganizationChart#330"/>
    <dgm:cxn modelId="{11C8EA55-1EDC-FD41-A310-5E597494621F}" type="presParOf" srcId="{12C998B7-63C6-2C44-8C25-C53F6CA8E526}" destId="{E649D310-A9E2-694C-9768-1A427E4CFA54}" srcOrd="2" destOrd="0" presId="urn:microsoft.com/office/officeart/2009/3/layout/HorizontalOrganizationChart#330"/>
    <dgm:cxn modelId="{5A5E13A5-B9BC-EB42-AB2B-0D33EE47F7A0}" type="presParOf" srcId="{12C998B7-63C6-2C44-8C25-C53F6CA8E526}" destId="{E0234E3D-8593-5941-822F-9ACECE8CEA9B}" srcOrd="3" destOrd="0" presId="urn:microsoft.com/office/officeart/2009/3/layout/HorizontalOrganizationChart#330"/>
    <dgm:cxn modelId="{2F2EB5C5-65D2-F847-BA29-257205695B3E}" type="presParOf" srcId="{E0234E3D-8593-5941-822F-9ACECE8CEA9B}" destId="{EFA129F3-E66B-BB44-81A2-5A0B8245B087}" srcOrd="0" destOrd="0" presId="urn:microsoft.com/office/officeart/2009/3/layout/HorizontalOrganizationChart#330"/>
    <dgm:cxn modelId="{FACC0FA7-C5BD-0746-8BB7-5D6CDEDFC3FC}" type="presParOf" srcId="{EFA129F3-E66B-BB44-81A2-5A0B8245B087}" destId="{CEF70C8A-AEE8-B940-9B8F-68EDF8CB8886}" srcOrd="0" destOrd="0" presId="urn:microsoft.com/office/officeart/2009/3/layout/HorizontalOrganizationChart#330"/>
    <dgm:cxn modelId="{9331B96B-611D-5346-9EDA-CC389D71C5A5}" type="presParOf" srcId="{EFA129F3-E66B-BB44-81A2-5A0B8245B087}" destId="{409921D5-4E61-5549-A81C-011F35D87E11}" srcOrd="1" destOrd="0" presId="urn:microsoft.com/office/officeart/2009/3/layout/HorizontalOrganizationChart#330"/>
    <dgm:cxn modelId="{62D74748-40C8-814E-83E8-064D8CD6EE05}" type="presParOf" srcId="{E0234E3D-8593-5941-822F-9ACECE8CEA9B}" destId="{ADE95BF3-C04E-8642-B882-8F6A34E556E8}" srcOrd="1" destOrd="0" presId="urn:microsoft.com/office/officeart/2009/3/layout/HorizontalOrganizationChart#330"/>
    <dgm:cxn modelId="{63654D6F-C942-0943-BC08-B61A59547CD0}" type="presParOf" srcId="{E0234E3D-8593-5941-822F-9ACECE8CEA9B}" destId="{DA9AB18B-91D7-8045-9617-719A00F00262}" srcOrd="2" destOrd="0" presId="urn:microsoft.com/office/officeart/2009/3/layout/HorizontalOrganizationChart#330"/>
    <dgm:cxn modelId="{CD91953E-4279-914A-8CED-28BC35893538}" type="presParOf" srcId="{B653E137-E099-014B-BDE2-9F268407AAB6}" destId="{5834661F-2CB4-1740-84E0-2ECCAB0A2D6A}" srcOrd="2" destOrd="0" presId="urn:microsoft.com/office/officeart/2009/3/layout/HorizontalOrganizationChart#330"/>
    <dgm:cxn modelId="{3B8B792D-810E-3B40-AEA8-5C379F8AFEEA}" type="presParOf" srcId="{65446EB2-B83B-9649-B498-1244337CF5D9}" destId="{DB75E549-9395-C34D-8323-24F18870CE8E}" srcOrd="6" destOrd="0" presId="urn:microsoft.com/office/officeart/2009/3/layout/HorizontalOrganizationChart#330"/>
    <dgm:cxn modelId="{B29511DC-85AC-CA47-9C20-45BF657AD4D3}" type="presParOf" srcId="{65446EB2-B83B-9649-B498-1244337CF5D9}" destId="{060463C9-FC7A-7A4C-A77D-E967A596CB52}" srcOrd="7" destOrd="0" presId="urn:microsoft.com/office/officeart/2009/3/layout/HorizontalOrganizationChart#330"/>
    <dgm:cxn modelId="{1B2276AF-3AFB-834A-85ED-B10C0CE01EEE}" type="presParOf" srcId="{060463C9-FC7A-7A4C-A77D-E967A596CB52}" destId="{AC16D283-45F4-7140-95D6-99ED8CB562C4}" srcOrd="0" destOrd="0" presId="urn:microsoft.com/office/officeart/2009/3/layout/HorizontalOrganizationChart#330"/>
    <dgm:cxn modelId="{B8992338-08B9-594E-A25D-CC164501023B}" type="presParOf" srcId="{AC16D283-45F4-7140-95D6-99ED8CB562C4}" destId="{CB1A154B-0869-1749-98BA-0394B188DC43}" srcOrd="0" destOrd="0" presId="urn:microsoft.com/office/officeart/2009/3/layout/HorizontalOrganizationChart#330"/>
    <dgm:cxn modelId="{7B1923D7-05BF-8243-AB3B-12F25A87441E}" type="presParOf" srcId="{AC16D283-45F4-7140-95D6-99ED8CB562C4}" destId="{4EC5F4B3-1904-EB49-A05D-A43297FEA6C2}" srcOrd="1" destOrd="0" presId="urn:microsoft.com/office/officeart/2009/3/layout/HorizontalOrganizationChart#330"/>
    <dgm:cxn modelId="{E8A004C3-F7B4-6D40-90C6-B117C60C90C1}" type="presParOf" srcId="{060463C9-FC7A-7A4C-A77D-E967A596CB52}" destId="{95E0A96A-29D6-C745-8743-1102EE798BB4}" srcOrd="1" destOrd="0" presId="urn:microsoft.com/office/officeart/2009/3/layout/HorizontalOrganizationChart#330"/>
    <dgm:cxn modelId="{8383A596-4B82-8847-9054-8CAE7DA5B81A}" type="presParOf" srcId="{95E0A96A-29D6-C745-8743-1102EE798BB4}" destId="{975B60CE-2504-3843-BA1B-5C7EC356E26F}" srcOrd="0" destOrd="0" presId="urn:microsoft.com/office/officeart/2009/3/layout/HorizontalOrganizationChart#330"/>
    <dgm:cxn modelId="{CC2C54BE-953E-5348-9CE0-E163986ACB64}" type="presParOf" srcId="{95E0A96A-29D6-C745-8743-1102EE798BB4}" destId="{BEC196C4-1934-484A-9391-A47AC64A7A7B}" srcOrd="1" destOrd="0" presId="urn:microsoft.com/office/officeart/2009/3/layout/HorizontalOrganizationChart#330"/>
    <dgm:cxn modelId="{B1734630-77DD-0A40-AF6A-86116845EA57}" type="presParOf" srcId="{BEC196C4-1934-484A-9391-A47AC64A7A7B}" destId="{0391354A-F680-A44A-8E5A-BEFCF420FA0D}" srcOrd="0" destOrd="0" presId="urn:microsoft.com/office/officeart/2009/3/layout/HorizontalOrganizationChart#330"/>
    <dgm:cxn modelId="{304D3C9C-EB01-2E4F-9677-C44EBF9929AA}" type="presParOf" srcId="{0391354A-F680-A44A-8E5A-BEFCF420FA0D}" destId="{B16C1EC9-2C65-2C4A-B292-E34B8C34CD73}" srcOrd="0" destOrd="0" presId="urn:microsoft.com/office/officeart/2009/3/layout/HorizontalOrganizationChart#330"/>
    <dgm:cxn modelId="{7D730EB3-6591-814C-B334-712D3C3FB502}" type="presParOf" srcId="{0391354A-F680-A44A-8E5A-BEFCF420FA0D}" destId="{A82D3E66-CCAE-9C48-B757-347C6D177BA6}" srcOrd="1" destOrd="0" presId="urn:microsoft.com/office/officeart/2009/3/layout/HorizontalOrganizationChart#330"/>
    <dgm:cxn modelId="{3E146D72-CF0C-3744-9429-236759DF02D6}" type="presParOf" srcId="{BEC196C4-1934-484A-9391-A47AC64A7A7B}" destId="{335AB474-12F2-9747-9A56-8B8836855CDE}" srcOrd="1" destOrd="0" presId="urn:microsoft.com/office/officeart/2009/3/layout/HorizontalOrganizationChart#330"/>
    <dgm:cxn modelId="{0A8E0701-F8BE-1F47-ACFB-A85A80A46281}" type="presParOf" srcId="{BEC196C4-1934-484A-9391-A47AC64A7A7B}" destId="{6648378F-DE93-D949-B2A6-B871CE513081}" srcOrd="2" destOrd="0" presId="urn:microsoft.com/office/officeart/2009/3/layout/HorizontalOrganizationChart#330"/>
    <dgm:cxn modelId="{8FCC071C-A70C-844D-95D8-844C54C51FB2}" type="presParOf" srcId="{95E0A96A-29D6-C745-8743-1102EE798BB4}" destId="{739BEC72-17F8-DB4B-804C-EDAA73DECFDA}" srcOrd="2" destOrd="0" presId="urn:microsoft.com/office/officeart/2009/3/layout/HorizontalOrganizationChart#330"/>
    <dgm:cxn modelId="{3AC6582B-EC8E-B945-9AFD-049B4DC6D6A0}" type="presParOf" srcId="{95E0A96A-29D6-C745-8743-1102EE798BB4}" destId="{7C6290FA-E932-EE49-B3C9-2F27055491F1}" srcOrd="3" destOrd="0" presId="urn:microsoft.com/office/officeart/2009/3/layout/HorizontalOrganizationChart#330"/>
    <dgm:cxn modelId="{1AF9102F-918C-1540-B791-42D6AD15D034}" type="presParOf" srcId="{7C6290FA-E932-EE49-B3C9-2F27055491F1}" destId="{E06B7B06-5735-DF4E-8071-F77F97E65CF0}" srcOrd="0" destOrd="0" presId="urn:microsoft.com/office/officeart/2009/3/layout/HorizontalOrganizationChart#330"/>
    <dgm:cxn modelId="{3D62E649-F3FF-6345-B998-D97076719F5D}" type="presParOf" srcId="{E06B7B06-5735-DF4E-8071-F77F97E65CF0}" destId="{B7B9463C-351B-A34F-9EE5-9E54E9F58152}" srcOrd="0" destOrd="0" presId="urn:microsoft.com/office/officeart/2009/3/layout/HorizontalOrganizationChart#330"/>
    <dgm:cxn modelId="{4B4BC72D-67CA-8146-BB74-41196E178B38}" type="presParOf" srcId="{E06B7B06-5735-DF4E-8071-F77F97E65CF0}" destId="{E794B403-E6AC-9E4F-8EE2-F26F1326095B}" srcOrd="1" destOrd="0" presId="urn:microsoft.com/office/officeart/2009/3/layout/HorizontalOrganizationChart#330"/>
    <dgm:cxn modelId="{907DB476-C1D9-F145-96DA-0F44B528B248}" type="presParOf" srcId="{7C6290FA-E932-EE49-B3C9-2F27055491F1}" destId="{AD69CBB8-FAF3-3343-97D3-C29436AAEC1E}" srcOrd="1" destOrd="0" presId="urn:microsoft.com/office/officeart/2009/3/layout/HorizontalOrganizationChart#330"/>
    <dgm:cxn modelId="{62F3AFE1-FD14-724E-9948-611A67800386}" type="presParOf" srcId="{7C6290FA-E932-EE49-B3C9-2F27055491F1}" destId="{6D3BE935-A0AF-8144-BF88-3DCB768E540F}" srcOrd="2" destOrd="0" presId="urn:microsoft.com/office/officeart/2009/3/layout/HorizontalOrganizationChart#330"/>
    <dgm:cxn modelId="{3CE619F7-C700-054F-B159-257B7DBA9DAA}" type="presParOf" srcId="{060463C9-FC7A-7A4C-A77D-E967A596CB52}" destId="{6F02E1AE-C9A5-454C-A521-0E5DA95FB124}" srcOrd="2" destOrd="0" presId="urn:microsoft.com/office/officeart/2009/3/layout/HorizontalOrganizationChart#330"/>
    <dgm:cxn modelId="{798A2F1B-4CFB-F74E-A80C-6306A9B99FBB}" type="presParOf" srcId="{9E5EAB42-E050-4E45-B417-56B879EFE36C}" destId="{08C84EF3-D37E-C943-A234-7403D180E010}" srcOrd="2" destOrd="0" presId="urn:microsoft.com/office/officeart/2009/3/layout/HorizontalOrganizationChart#33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1" loCatId="" qsTypeId="urn:microsoft.com/office/officeart/2005/8/quickstyle/simple1#359" qsCatId="simple" csTypeId="urn:microsoft.com/office/officeart/2005/8/colors/accent2_1#47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形成过程</a:t>
          </a:r>
          <a:endParaRPr lang="zh-CN" altLang="en-US" dirty="0"/>
        </a:p>
      </dgm:t>
    </dgm:pt>
    <dgm:pt modelId="{1F1EF5DC-14E7-B34E-A55F-F45EAD0CD529}" type="parTrans" cxnId="{6EA7DF32-27C7-7340-BCE6-A62DFA03B7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B1C297FA-3710-734C-98A0-B5B7CC0ADFB6}" type="parTrans" cxnId="{2A21DAEF-0761-464C-B898-138B2D837B9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7056415-8E41-5344-A389-1AD8B3586CF8}" type="presOf" srcId="{81F7C01E-1855-9642-91E4-1059675DBAC4}" destId="{54E69255-27A5-234E-8C66-A851CB66A36E}" srcOrd="0" destOrd="0" presId="urn:microsoft.com/office/officeart/2009/3/layout/HorizontalOrganizationChart#331"/>
    <dgm:cxn modelId="{A746EA42-5E5D-7A49-BD82-6A5AE8E5AC9E}" type="presOf" srcId="{DC6C4E16-D482-DE4A-933F-E5D6213D1FA9}" destId="{CD106ED0-145C-624F-9276-915C00BA6477}" srcOrd="0" destOrd="0" presId="urn:microsoft.com/office/officeart/2009/3/layout/HorizontalOrganizationChart#331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0B8796C5-3CC0-D143-BFEB-4FDDAF915466}" type="presOf" srcId="{398AF3FB-4370-1E45-BC30-4800CC970D6A}" destId="{3E866915-6922-E345-A97B-0162719CE40F}" srcOrd="1" destOrd="0" presId="urn:microsoft.com/office/officeart/2009/3/layout/HorizontalOrganizationChart#331"/>
    <dgm:cxn modelId="{8DF08C9D-FF7D-F041-818F-5640DF8B876F}" type="presOf" srcId="{81F7C01E-1855-9642-91E4-1059675DBAC4}" destId="{DB0396ED-C7F8-E749-973B-34BB45A4CB86}" srcOrd="1" destOrd="0" presId="urn:microsoft.com/office/officeart/2009/3/layout/HorizontalOrganizationChart#331"/>
    <dgm:cxn modelId="{7961CADB-D518-8949-9EF5-9A9CC18DBDE5}" type="presOf" srcId="{0864CFA1-B36E-0E4B-8B9F-4E10ACAF03EB}" destId="{EF96F842-AAB0-6C45-95DD-7DAE6727706C}" srcOrd="0" destOrd="0" presId="urn:microsoft.com/office/officeart/2009/3/layout/HorizontalOrganizationChart#331"/>
    <dgm:cxn modelId="{32872377-1C53-514C-9439-142614C70373}" type="presOf" srcId="{1F1EF5DC-14E7-B34E-A55F-F45EAD0CD529}" destId="{CF3F9C0E-10D8-7E40-9A6E-6192BD08FE33}" srcOrd="0" destOrd="0" presId="urn:microsoft.com/office/officeart/2009/3/layout/HorizontalOrganizationChart#331"/>
    <dgm:cxn modelId="{AB0BEF6C-E2F9-0141-8F84-7F73805F6A72}" type="presOf" srcId="{C67D933F-4118-F242-9B87-C6F271A90E9C}" destId="{130136FD-234D-784B-A79E-98C3B231C943}" srcOrd="0" destOrd="0" presId="urn:microsoft.com/office/officeart/2009/3/layout/HorizontalOrganizationChart#331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2F9BFF97-E387-E54E-8FEF-6B203F3C9F48}" type="presOf" srcId="{B0424A62-E117-DA43-A69B-DEBD399475BA}" destId="{5CB0C9DA-1833-2E45-9B9F-0F9C24E0A4C4}" srcOrd="0" destOrd="0" presId="urn:microsoft.com/office/officeart/2009/3/layout/HorizontalOrganizationChart#331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6515C9F9-98A5-644D-8015-22E1365852D0}" type="presOf" srcId="{FCF78E06-6495-474A-ADC4-37ED3D20987D}" destId="{FD3616ED-B705-4240-A2D1-117A6682F7F3}" srcOrd="1" destOrd="0" presId="urn:microsoft.com/office/officeart/2009/3/layout/HorizontalOrganizationChart#331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7EE9FD6-F7E3-F240-A744-4AF7B733F8D2}" type="presOf" srcId="{FCF78E06-6495-474A-ADC4-37ED3D20987D}" destId="{931DF459-474C-C143-B120-780D05DFA5B0}" srcOrd="0" destOrd="0" presId="urn:microsoft.com/office/officeart/2009/3/layout/HorizontalOrganizationChart#331"/>
    <dgm:cxn modelId="{F115E943-AED6-2B4E-8ECE-92048A2D3145}" type="presOf" srcId="{B0424A62-E117-DA43-A69B-DEBD399475BA}" destId="{9AF7A929-F7C4-0149-82C3-4B09B4E7850A}" srcOrd="1" destOrd="0" presId="urn:microsoft.com/office/officeart/2009/3/layout/HorizontalOrganizationChart#331"/>
    <dgm:cxn modelId="{8779FAD9-37CE-AB46-B391-77829A5FEDD4}" type="presOf" srcId="{B1C297FA-3710-734C-98A0-B5B7CC0ADFB6}" destId="{BDDD81B4-E63B-EB44-87F6-99B895B60E4E}" srcOrd="0" destOrd="0" presId="urn:microsoft.com/office/officeart/2009/3/layout/HorizontalOrganizationChart#331"/>
    <dgm:cxn modelId="{D346F170-8878-6846-AE92-13D0AF9999D6}" type="presOf" srcId="{DC6C4E16-D482-DE4A-933F-E5D6213D1FA9}" destId="{141EB8F2-83DB-8D48-959F-74F2E2260F2A}" srcOrd="1" destOrd="0" presId="urn:microsoft.com/office/officeart/2009/3/layout/HorizontalOrganizationChart#331"/>
    <dgm:cxn modelId="{8F02F456-E366-5546-BF3B-11D330426BE1}" type="presOf" srcId="{C2B0C58E-DE80-5E4F-8542-9F6B28ADC79B}" destId="{FA9CFF23-EF0A-A44D-B29C-4CFC5DC8923D}" srcOrd="0" destOrd="0" presId="urn:microsoft.com/office/officeart/2009/3/layout/HorizontalOrganizationChart#331"/>
    <dgm:cxn modelId="{25D19FFC-D7D7-2B46-89DC-C1E9FA08DA80}" type="presOf" srcId="{398AF3FB-4370-1E45-BC30-4800CC970D6A}" destId="{FA95B776-26A7-4C48-9123-DFB3E31885D0}" srcOrd="0" destOrd="0" presId="urn:microsoft.com/office/officeart/2009/3/layout/HorizontalOrganizationChart#331"/>
    <dgm:cxn modelId="{C29378FD-6958-D44B-9D97-901CD09EB714}" type="presOf" srcId="{99AD84B9-4D0A-3F47-9C40-AB51174A504A}" destId="{EC57565A-8244-204D-B2A4-C3468338C96A}" srcOrd="0" destOrd="0" presId="urn:microsoft.com/office/officeart/2009/3/layout/HorizontalOrganizationChart#331"/>
    <dgm:cxn modelId="{11AB4094-8F32-8940-BAD6-70D6D3CFF844}" type="presOf" srcId="{99AD84B9-4D0A-3F47-9C40-AB51174A504A}" destId="{415B48BB-E6C6-7840-AEFB-F18E9D81F71F}" srcOrd="1" destOrd="0" presId="urn:microsoft.com/office/officeart/2009/3/layout/HorizontalOrganizationChart#331"/>
    <dgm:cxn modelId="{295724D6-93EA-1C4C-9F50-995FDA850F19}" type="presOf" srcId="{42E74399-D6AB-7E43-B349-BEEF188B9700}" destId="{26FEFA4A-472B-5B46-89F9-B58307434621}" srcOrd="0" destOrd="0" presId="urn:microsoft.com/office/officeart/2009/3/layout/HorizontalOrganizationChart#331"/>
    <dgm:cxn modelId="{E251F956-B6E6-9044-AA41-29D0904CFE38}" type="presParOf" srcId="{130136FD-234D-784B-A79E-98C3B231C943}" destId="{A9D49124-B4F8-B54D-A7FB-70D7EDF80A78}" srcOrd="0" destOrd="0" presId="urn:microsoft.com/office/officeart/2009/3/layout/HorizontalOrganizationChart#331"/>
    <dgm:cxn modelId="{6DFDB784-5DC5-7F43-8F7C-327C31838B8D}" type="presParOf" srcId="{A9D49124-B4F8-B54D-A7FB-70D7EDF80A78}" destId="{B3686046-9C58-7344-9CC6-75E8AD38FF94}" srcOrd="0" destOrd="0" presId="urn:microsoft.com/office/officeart/2009/3/layout/HorizontalOrganizationChart#331"/>
    <dgm:cxn modelId="{A6F9A792-DB54-6B4E-B100-3AC4C7295065}" type="presParOf" srcId="{B3686046-9C58-7344-9CC6-75E8AD38FF94}" destId="{5CB0C9DA-1833-2E45-9B9F-0F9C24E0A4C4}" srcOrd="0" destOrd="0" presId="urn:microsoft.com/office/officeart/2009/3/layout/HorizontalOrganizationChart#331"/>
    <dgm:cxn modelId="{747B733E-DAEC-8C42-941E-906FD14465AB}" type="presParOf" srcId="{B3686046-9C58-7344-9CC6-75E8AD38FF94}" destId="{9AF7A929-F7C4-0149-82C3-4B09B4E7850A}" srcOrd="1" destOrd="0" presId="urn:microsoft.com/office/officeart/2009/3/layout/HorizontalOrganizationChart#331"/>
    <dgm:cxn modelId="{FD2038B2-8DE4-1E45-A584-E8E73BBAA696}" type="presParOf" srcId="{A9D49124-B4F8-B54D-A7FB-70D7EDF80A78}" destId="{35B2BB12-3CDD-A048-929D-D6D0AF1D651A}" srcOrd="1" destOrd="0" presId="urn:microsoft.com/office/officeart/2009/3/layout/HorizontalOrganizationChart#331"/>
    <dgm:cxn modelId="{4C9C766B-EE10-9145-AD0B-F4308F4759A5}" type="presParOf" srcId="{35B2BB12-3CDD-A048-929D-D6D0AF1D651A}" destId="{FA9CFF23-EF0A-A44D-B29C-4CFC5DC8923D}" srcOrd="0" destOrd="0" presId="urn:microsoft.com/office/officeart/2009/3/layout/HorizontalOrganizationChart#331"/>
    <dgm:cxn modelId="{5285D763-CEC6-1647-BECA-74F0C160075E}" type="presParOf" srcId="{35B2BB12-3CDD-A048-929D-D6D0AF1D651A}" destId="{C4226AA7-7907-B445-B061-8A04B6B92BC9}" srcOrd="1" destOrd="0" presId="urn:microsoft.com/office/officeart/2009/3/layout/HorizontalOrganizationChart#331"/>
    <dgm:cxn modelId="{780CAE40-4982-B242-985C-56F9989B377F}" type="presParOf" srcId="{C4226AA7-7907-B445-B061-8A04B6B92BC9}" destId="{3DF4F0F6-30CF-4542-92D6-81C72BA70765}" srcOrd="0" destOrd="0" presId="urn:microsoft.com/office/officeart/2009/3/layout/HorizontalOrganizationChart#331"/>
    <dgm:cxn modelId="{BF4AE0FA-3692-8644-9EDB-3C44F8D3D647}" type="presParOf" srcId="{3DF4F0F6-30CF-4542-92D6-81C72BA70765}" destId="{FA95B776-26A7-4C48-9123-DFB3E31885D0}" srcOrd="0" destOrd="0" presId="urn:microsoft.com/office/officeart/2009/3/layout/HorizontalOrganizationChart#331"/>
    <dgm:cxn modelId="{693BC30C-9186-8E41-B793-988F65B636E7}" type="presParOf" srcId="{3DF4F0F6-30CF-4542-92D6-81C72BA70765}" destId="{3E866915-6922-E345-A97B-0162719CE40F}" srcOrd="1" destOrd="0" presId="urn:microsoft.com/office/officeart/2009/3/layout/HorizontalOrganizationChart#331"/>
    <dgm:cxn modelId="{DDA28067-94F4-A441-88E4-37294757CECF}" type="presParOf" srcId="{C4226AA7-7907-B445-B061-8A04B6B92BC9}" destId="{F26CFAB2-84B0-FA48-9482-AE245F08A9E4}" srcOrd="1" destOrd="0" presId="urn:microsoft.com/office/officeart/2009/3/layout/HorizontalOrganizationChart#331"/>
    <dgm:cxn modelId="{794F51BB-62A9-8747-AFC8-CCE831FE2050}" type="presParOf" srcId="{F26CFAB2-84B0-FA48-9482-AE245F08A9E4}" destId="{EF96F842-AAB0-6C45-95DD-7DAE6727706C}" srcOrd="0" destOrd="0" presId="urn:microsoft.com/office/officeart/2009/3/layout/HorizontalOrganizationChart#331"/>
    <dgm:cxn modelId="{261ABAF5-34F2-DF47-85AA-7AF6757CF53E}" type="presParOf" srcId="{F26CFAB2-84B0-FA48-9482-AE245F08A9E4}" destId="{6464AF49-59B2-5141-A8D0-6E255102FDCB}" srcOrd="1" destOrd="0" presId="urn:microsoft.com/office/officeart/2009/3/layout/HorizontalOrganizationChart#331"/>
    <dgm:cxn modelId="{3905618D-90DD-0142-9A69-8D3743362573}" type="presParOf" srcId="{6464AF49-59B2-5141-A8D0-6E255102FDCB}" destId="{3CDBC8D4-D376-944A-AB23-D9F77975A24E}" srcOrd="0" destOrd="0" presId="urn:microsoft.com/office/officeart/2009/3/layout/HorizontalOrganizationChart#331"/>
    <dgm:cxn modelId="{BDDF1181-2313-054C-A382-07AC4F5F8250}" type="presParOf" srcId="{3CDBC8D4-D376-944A-AB23-D9F77975A24E}" destId="{931DF459-474C-C143-B120-780D05DFA5B0}" srcOrd="0" destOrd="0" presId="urn:microsoft.com/office/officeart/2009/3/layout/HorizontalOrganizationChart#331"/>
    <dgm:cxn modelId="{5632AF50-4D74-CA4C-A98B-33FAF7D78418}" type="presParOf" srcId="{3CDBC8D4-D376-944A-AB23-D9F77975A24E}" destId="{FD3616ED-B705-4240-A2D1-117A6682F7F3}" srcOrd="1" destOrd="0" presId="urn:microsoft.com/office/officeart/2009/3/layout/HorizontalOrganizationChart#331"/>
    <dgm:cxn modelId="{F1B43B68-1D41-394F-B9D6-4CD95FE1209D}" type="presParOf" srcId="{6464AF49-59B2-5141-A8D0-6E255102FDCB}" destId="{C95E99B8-F66B-4C42-B704-3A807197CA75}" srcOrd="1" destOrd="0" presId="urn:microsoft.com/office/officeart/2009/3/layout/HorizontalOrganizationChart#331"/>
    <dgm:cxn modelId="{7E43BB26-94E1-8B4A-B25F-132CD8EEBC11}" type="presParOf" srcId="{6464AF49-59B2-5141-A8D0-6E255102FDCB}" destId="{5DD3D8F6-1E75-C643-9609-3467F9E95C52}" srcOrd="2" destOrd="0" presId="urn:microsoft.com/office/officeart/2009/3/layout/HorizontalOrganizationChart#331"/>
    <dgm:cxn modelId="{E7FBF58B-A032-4249-8409-BD0B165546CD}" type="presParOf" srcId="{F26CFAB2-84B0-FA48-9482-AE245F08A9E4}" destId="{26FEFA4A-472B-5B46-89F9-B58307434621}" srcOrd="2" destOrd="0" presId="urn:microsoft.com/office/officeart/2009/3/layout/HorizontalOrganizationChart#331"/>
    <dgm:cxn modelId="{4646C9B4-9F0A-324E-9602-FA652A6C8C56}" type="presParOf" srcId="{F26CFAB2-84B0-FA48-9482-AE245F08A9E4}" destId="{2CFE3861-4BCE-5148-B740-6A7E9EAB2201}" srcOrd="3" destOrd="0" presId="urn:microsoft.com/office/officeart/2009/3/layout/HorizontalOrganizationChart#331"/>
    <dgm:cxn modelId="{3A3BC7E1-9045-884B-88CA-EB38F5BC0B87}" type="presParOf" srcId="{2CFE3861-4BCE-5148-B740-6A7E9EAB2201}" destId="{E039CFB0-7D91-1742-9BC3-F9C356C398CE}" srcOrd="0" destOrd="0" presId="urn:microsoft.com/office/officeart/2009/3/layout/HorizontalOrganizationChart#331"/>
    <dgm:cxn modelId="{075A7E74-26E5-6340-922D-52C962CD253D}" type="presParOf" srcId="{E039CFB0-7D91-1742-9BC3-F9C356C398CE}" destId="{CD106ED0-145C-624F-9276-915C00BA6477}" srcOrd="0" destOrd="0" presId="urn:microsoft.com/office/officeart/2009/3/layout/HorizontalOrganizationChart#331"/>
    <dgm:cxn modelId="{AEED47A8-A16B-CB43-83F2-919DB2BEAE61}" type="presParOf" srcId="{E039CFB0-7D91-1742-9BC3-F9C356C398CE}" destId="{141EB8F2-83DB-8D48-959F-74F2E2260F2A}" srcOrd="1" destOrd="0" presId="urn:microsoft.com/office/officeart/2009/3/layout/HorizontalOrganizationChart#331"/>
    <dgm:cxn modelId="{6D293DB1-5330-9148-A19B-ACC40CF28B33}" type="presParOf" srcId="{2CFE3861-4BCE-5148-B740-6A7E9EAB2201}" destId="{F226ACA0-571C-724E-A0FC-3BDA12674F02}" srcOrd="1" destOrd="0" presId="urn:microsoft.com/office/officeart/2009/3/layout/HorizontalOrganizationChart#331"/>
    <dgm:cxn modelId="{48D7522B-3789-754E-A7DD-DFB53BD2DFF1}" type="presParOf" srcId="{2CFE3861-4BCE-5148-B740-6A7E9EAB2201}" destId="{E7324B2E-2F1B-B249-BBC7-CA6690109FF9}" srcOrd="2" destOrd="0" presId="urn:microsoft.com/office/officeart/2009/3/layout/HorizontalOrganizationChart#331"/>
    <dgm:cxn modelId="{44098170-A1AB-B343-A9A8-528661321E6E}" type="presParOf" srcId="{F26CFAB2-84B0-FA48-9482-AE245F08A9E4}" destId="{BDDD81B4-E63B-EB44-87F6-99B895B60E4E}" srcOrd="4" destOrd="0" presId="urn:microsoft.com/office/officeart/2009/3/layout/HorizontalOrganizationChart#331"/>
    <dgm:cxn modelId="{C24B6E8C-777E-2446-B612-7BB43363B830}" type="presParOf" srcId="{F26CFAB2-84B0-FA48-9482-AE245F08A9E4}" destId="{BF5B2684-F6DE-0F44-8E44-D2A93341ACBA}" srcOrd="5" destOrd="0" presId="urn:microsoft.com/office/officeart/2009/3/layout/HorizontalOrganizationChart#331"/>
    <dgm:cxn modelId="{C567298C-7882-174E-B9BB-A8FEBCA9D4D9}" type="presParOf" srcId="{BF5B2684-F6DE-0F44-8E44-D2A93341ACBA}" destId="{CEFEDD9F-E035-FC4B-961E-C5859E817A17}" srcOrd="0" destOrd="0" presId="urn:microsoft.com/office/officeart/2009/3/layout/HorizontalOrganizationChart#331"/>
    <dgm:cxn modelId="{89310CD6-429D-6544-B31B-5B3EFE3146B7}" type="presParOf" srcId="{CEFEDD9F-E035-FC4B-961E-C5859E817A17}" destId="{EC57565A-8244-204D-B2A4-C3468338C96A}" srcOrd="0" destOrd="0" presId="urn:microsoft.com/office/officeart/2009/3/layout/HorizontalOrganizationChart#331"/>
    <dgm:cxn modelId="{4466F025-518E-EC40-91C7-1C09CD6F0C71}" type="presParOf" srcId="{CEFEDD9F-E035-FC4B-961E-C5859E817A17}" destId="{415B48BB-E6C6-7840-AEFB-F18E9D81F71F}" srcOrd="1" destOrd="0" presId="urn:microsoft.com/office/officeart/2009/3/layout/HorizontalOrganizationChart#331"/>
    <dgm:cxn modelId="{401F94E3-E333-A148-9792-A22766E86459}" type="presParOf" srcId="{BF5B2684-F6DE-0F44-8E44-D2A93341ACBA}" destId="{C63C0771-915E-374B-BE60-F2826BFACE41}" srcOrd="1" destOrd="0" presId="urn:microsoft.com/office/officeart/2009/3/layout/HorizontalOrganizationChart#331"/>
    <dgm:cxn modelId="{0EBC8C3A-3849-C242-9FED-F0E30500703A}" type="presParOf" srcId="{BF5B2684-F6DE-0F44-8E44-D2A93341ACBA}" destId="{7B90002E-913A-7243-BC42-4102D9558C34}" srcOrd="2" destOrd="0" presId="urn:microsoft.com/office/officeart/2009/3/layout/HorizontalOrganizationChart#331"/>
    <dgm:cxn modelId="{445E3A8D-2954-C84B-A700-936C8B226E5D}" type="presParOf" srcId="{C4226AA7-7907-B445-B061-8A04B6B92BC9}" destId="{26508D03-4CB1-C34B-8D62-2682637C16E7}" srcOrd="2" destOrd="0" presId="urn:microsoft.com/office/officeart/2009/3/layout/HorizontalOrganizationChart#331"/>
    <dgm:cxn modelId="{870F7FA8-A56E-CC41-AFAF-4EEB5FCF5FCC}" type="presParOf" srcId="{35B2BB12-3CDD-A048-929D-D6D0AF1D651A}" destId="{CF3F9C0E-10D8-7E40-9A6E-6192BD08FE33}" srcOrd="2" destOrd="0" presId="urn:microsoft.com/office/officeart/2009/3/layout/HorizontalOrganizationChart#331"/>
    <dgm:cxn modelId="{FB82F7D2-6016-4743-B13E-B27E716DFD3D}" type="presParOf" srcId="{35B2BB12-3CDD-A048-929D-D6D0AF1D651A}" destId="{4D2041E2-49B7-5D47-9AF8-BF6D68DE8394}" srcOrd="3" destOrd="0" presId="urn:microsoft.com/office/officeart/2009/3/layout/HorizontalOrganizationChart#331"/>
    <dgm:cxn modelId="{501B6B73-3BC9-9E44-8B4F-7E5A7EC3CC57}" type="presParOf" srcId="{4D2041E2-49B7-5D47-9AF8-BF6D68DE8394}" destId="{25B0276B-606E-1A41-8ADC-6A5340ECA5A6}" srcOrd="0" destOrd="0" presId="urn:microsoft.com/office/officeart/2009/3/layout/HorizontalOrganizationChart#331"/>
    <dgm:cxn modelId="{101548A1-E799-5546-B691-3B4FFF15A0FC}" type="presParOf" srcId="{25B0276B-606E-1A41-8ADC-6A5340ECA5A6}" destId="{54E69255-27A5-234E-8C66-A851CB66A36E}" srcOrd="0" destOrd="0" presId="urn:microsoft.com/office/officeart/2009/3/layout/HorizontalOrganizationChart#331"/>
    <dgm:cxn modelId="{08B02FA7-BA9C-BD41-9AC7-5112DCF69314}" type="presParOf" srcId="{25B0276B-606E-1A41-8ADC-6A5340ECA5A6}" destId="{DB0396ED-C7F8-E749-973B-34BB45A4CB86}" srcOrd="1" destOrd="0" presId="urn:microsoft.com/office/officeart/2009/3/layout/HorizontalOrganizationChart#331"/>
    <dgm:cxn modelId="{5A26B034-2123-6C40-A214-D9369AC6A50A}" type="presParOf" srcId="{4D2041E2-49B7-5D47-9AF8-BF6D68DE8394}" destId="{70FBEF49-D22F-7C45-AF6E-153916261425}" srcOrd="1" destOrd="0" presId="urn:microsoft.com/office/officeart/2009/3/layout/HorizontalOrganizationChart#331"/>
    <dgm:cxn modelId="{1421B581-3128-8F49-863B-34D2341C6A40}" type="presParOf" srcId="{4D2041E2-49B7-5D47-9AF8-BF6D68DE8394}" destId="{798DBE95-7D99-7749-B0EC-1B1CD4345E40}" srcOrd="2" destOrd="0" presId="urn:microsoft.com/office/officeart/2009/3/layout/HorizontalOrganizationChart#331"/>
    <dgm:cxn modelId="{25021F06-E8F3-1247-924F-96E320774E58}" type="presParOf" srcId="{A9D49124-B4F8-B54D-A7FB-70D7EDF80A78}" destId="{73B61699-3D6D-4B48-9333-45B038D5798F}" srcOrd="2" destOrd="0" presId="urn:microsoft.com/office/officeart/2009/3/layout/HorizontalOrganizationChart#33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2" loCatId="" qsTypeId="urn:microsoft.com/office/officeart/2005/8/quickstyle/simple1#360" qsCatId="simple" csTypeId="urn:microsoft.com/office/officeart/2005/8/colors/accent5_1#358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6000" dirty="0" smtClean="0"/>
            <a:t>形成基础：商品经济</a:t>
          </a:r>
          <a:endParaRPr lang="zh-CN" altLang="en-US" sz="60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6000" dirty="0" smtClean="0"/>
            <a:t>商品经济基本概念</a:t>
          </a:r>
          <a:endParaRPr lang="zh-CN" altLang="en-US" sz="60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6000" dirty="0" smtClean="0"/>
            <a:t>商品经济基本矛盾</a:t>
          </a:r>
          <a:endParaRPr lang="zh-CN" altLang="en-US" sz="60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6000" dirty="0" smtClean="0"/>
            <a:t>商品经济基本规律</a:t>
          </a:r>
          <a:endParaRPr lang="zh-CN" altLang="en-US" sz="60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/>
      <dgm:t>
        <a:bodyPr/>
        <a:lstStyle/>
        <a:p>
          <a:r>
            <a:rPr lang="zh-CN" altLang="en-US" sz="6000" dirty="0" smtClean="0"/>
            <a:t>含义和产生</a:t>
          </a:r>
          <a:endParaRPr lang="zh-CN" altLang="en-US" sz="60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6000" dirty="0" smtClean="0"/>
            <a:t>属性</a:t>
          </a:r>
          <a:endParaRPr lang="zh-CN" altLang="en-US" sz="60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6000" dirty="0" smtClean="0"/>
            <a:t>表现形式</a:t>
          </a:r>
          <a:endParaRPr lang="zh-CN" altLang="en-US" sz="60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303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147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208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111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EC6767A5-EE2E-B847-8B91-F0AE9BE4ED8A}" type="presOf" srcId="{FCF78E06-6495-474A-ADC4-37ED3D20987D}" destId="{931DF459-474C-C143-B120-780D05DFA5B0}" srcOrd="0" destOrd="0" presId="urn:microsoft.com/office/officeart/2009/3/layout/HorizontalOrganizationChart#332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86B7EF21-EA47-E541-BC80-DEE23F8526DE}" type="presOf" srcId="{C67D933F-4118-F242-9B87-C6F271A90E9C}" destId="{130136FD-234D-784B-A79E-98C3B231C943}" srcOrd="0" destOrd="0" presId="urn:microsoft.com/office/officeart/2009/3/layout/HorizontalOrganizationChart#332"/>
    <dgm:cxn modelId="{8668D05E-1115-5745-AA7D-86C92F9A2799}" type="presOf" srcId="{B1C297FA-3710-734C-98A0-B5B7CC0ADFB6}" destId="{BDDD81B4-E63B-EB44-87F6-99B895B60E4E}" srcOrd="0" destOrd="0" presId="urn:microsoft.com/office/officeart/2009/3/layout/HorizontalOrganizationChart#332"/>
    <dgm:cxn modelId="{BE4EF7EF-6B41-074A-89E2-6DF53620FEF5}" type="presOf" srcId="{9FAFADD9-4F4E-B343-92B1-3878716DBF40}" destId="{ACE2AF3D-2311-9C47-84F6-43498FFBB2EB}" srcOrd="1" destOrd="0" presId="urn:microsoft.com/office/officeart/2009/3/layout/HorizontalOrganizationChart#332"/>
    <dgm:cxn modelId="{1EEA33E9-25DF-E648-ADAA-F174C741F262}" type="presOf" srcId="{A1842D66-F252-1441-931B-691B96451210}" destId="{5532EA05-942C-F648-88BA-4C283B4B089A}" srcOrd="1" destOrd="0" presId="urn:microsoft.com/office/officeart/2009/3/layout/HorizontalOrganizationChart#332"/>
    <dgm:cxn modelId="{10DC7CE2-7BA6-6549-BD18-4349E53C2077}" type="presOf" srcId="{A1842D66-F252-1441-931B-691B96451210}" destId="{915CE02C-D193-2943-B2F4-A6A86837DA24}" srcOrd="0" destOrd="0" presId="urn:microsoft.com/office/officeart/2009/3/layout/HorizontalOrganizationChart#332"/>
    <dgm:cxn modelId="{1DA68461-3289-5A4B-9598-55B2264C4E25}" type="presOf" srcId="{DC6C4E16-D482-DE4A-933F-E5D6213D1FA9}" destId="{CD106ED0-145C-624F-9276-915C00BA6477}" srcOrd="0" destOrd="0" presId="urn:microsoft.com/office/officeart/2009/3/layout/HorizontalOrganizationChart#332"/>
    <dgm:cxn modelId="{F64B4B22-0F38-2A4A-B8B8-8B67D8225AEE}" type="presOf" srcId="{06871DA0-5453-E04D-9EFB-77CDF76E7CAA}" destId="{75F9547B-754C-1F4B-835D-E3E674E8AD0D}" srcOrd="0" destOrd="0" presId="urn:microsoft.com/office/officeart/2009/3/layout/HorizontalOrganizationChart#332"/>
    <dgm:cxn modelId="{43E0FD46-0B5C-544A-B3AD-CC323B2BE0C4}" type="presOf" srcId="{9825CEA5-A5F3-CE47-A6B0-F6A0BC8D7DA6}" destId="{9134C53C-CD9E-C347-B90B-D2E449F12B20}" srcOrd="0" destOrd="0" presId="urn:microsoft.com/office/officeart/2009/3/layout/HorizontalOrganizationChart#332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129B4542-3D3B-D044-B564-52218D0C0DB1}" type="presOf" srcId="{398AF3FB-4370-1E45-BC30-4800CC970D6A}" destId="{601F85C7-1A38-C449-AB4C-DCD2EC3C8CB5}" srcOrd="1" destOrd="0" presId="urn:microsoft.com/office/officeart/2009/3/layout/HorizontalOrganizationChart#332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EE75D3F-962F-B549-A677-F7DEA14BA9DF}" type="presOf" srcId="{9FAFADD9-4F4E-B343-92B1-3878716DBF40}" destId="{DD0540F3-E7FD-D84C-AFE2-A34BAE74B792}" srcOrd="0" destOrd="0" presId="urn:microsoft.com/office/officeart/2009/3/layout/HorizontalOrganizationChart#332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ACC5FC88-77DF-9B40-A558-E298A040223A}" type="presOf" srcId="{06871DA0-5453-E04D-9EFB-77CDF76E7CAA}" destId="{084DFA63-BA8E-F642-A080-D9A40C2F7F3B}" srcOrd="1" destOrd="0" presId="urn:microsoft.com/office/officeart/2009/3/layout/HorizontalOrganizationChart#332"/>
    <dgm:cxn modelId="{A609F12D-BF48-1347-9EC1-964DA093F93A}" type="presOf" srcId="{DC6C4E16-D482-DE4A-933F-E5D6213D1FA9}" destId="{141EB8F2-83DB-8D48-959F-74F2E2260F2A}" srcOrd="1" destOrd="0" presId="urn:microsoft.com/office/officeart/2009/3/layout/HorizontalOrganizationChart#332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BC9817A1-1B85-1E46-AC27-212DD1641893}" type="presOf" srcId="{398AF3FB-4370-1E45-BC30-4800CC970D6A}" destId="{3DE3EF0E-D110-2F4B-89D1-9AF4FFD90400}" srcOrd="0" destOrd="0" presId="urn:microsoft.com/office/officeart/2009/3/layout/HorizontalOrganizationChart#332"/>
    <dgm:cxn modelId="{650413C0-F859-EE4E-BFD2-92DC217056D3}" type="presOf" srcId="{519643B5-A3D8-9746-80E5-5B0D1B8D3454}" destId="{061C472C-EB4D-E64B-8CBB-4ECF2E34C44C}" srcOrd="0" destOrd="0" presId="urn:microsoft.com/office/officeart/2009/3/layout/HorizontalOrganizationChart#332"/>
    <dgm:cxn modelId="{B93DFC0C-37FD-4E47-994B-80A764EF21B7}" type="presOf" srcId="{42E74399-D6AB-7E43-B349-BEEF188B9700}" destId="{26FEFA4A-472B-5B46-89F9-B58307434621}" srcOrd="0" destOrd="0" presId="urn:microsoft.com/office/officeart/2009/3/layout/HorizontalOrganizationChart#332"/>
    <dgm:cxn modelId="{A1C018C3-286C-9744-B6E8-B5CD40AC8610}" type="presOf" srcId="{FCF78E06-6495-474A-ADC4-37ED3D20987D}" destId="{FD3616ED-B705-4240-A2D1-117A6682F7F3}" srcOrd="1" destOrd="0" presId="urn:microsoft.com/office/officeart/2009/3/layout/HorizontalOrganizationChart#332"/>
    <dgm:cxn modelId="{21F45DE2-E0B6-994A-AA77-8B2B121930C4}" type="presOf" srcId="{99AD84B9-4D0A-3F47-9C40-AB51174A504A}" destId="{EC57565A-8244-204D-B2A4-C3468338C96A}" srcOrd="0" destOrd="0" presId="urn:microsoft.com/office/officeart/2009/3/layout/HorizontalOrganizationChart#332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5D77BB2D-D8F4-3A44-83EE-D95F39F562ED}" type="presOf" srcId="{0864CFA1-B36E-0E4B-8B9F-4E10ACAF03EB}" destId="{EF96F842-AAB0-6C45-95DD-7DAE6727706C}" srcOrd="0" destOrd="0" presId="urn:microsoft.com/office/officeart/2009/3/layout/HorizontalOrganizationChart#332"/>
    <dgm:cxn modelId="{6C4C663D-D8B1-9143-ACE2-5425F008D26A}" type="presOf" srcId="{99AD84B9-4D0A-3F47-9C40-AB51174A504A}" destId="{415B48BB-E6C6-7840-AEFB-F18E9D81F71F}" srcOrd="1" destOrd="0" presId="urn:microsoft.com/office/officeart/2009/3/layout/HorizontalOrganizationChart#332"/>
    <dgm:cxn modelId="{0372EF39-6C6E-9B42-A149-E88A0AE0BFE9}" type="presOf" srcId="{28992B53-8FD2-4348-BC7E-78C59EFEA278}" destId="{8E9D488B-D3EB-AC46-8DD8-AE5FB658712C}" srcOrd="0" destOrd="0" presId="urn:microsoft.com/office/officeart/2009/3/layout/HorizontalOrganizationChart#332"/>
    <dgm:cxn modelId="{F1F26FDF-4B63-AC44-A3ED-E85DE6390108}" type="presParOf" srcId="{130136FD-234D-784B-A79E-98C3B231C943}" destId="{D34556A6-4C76-7B44-8FE5-279E22C03288}" srcOrd="0" destOrd="0" presId="urn:microsoft.com/office/officeart/2009/3/layout/HorizontalOrganizationChart#332"/>
    <dgm:cxn modelId="{1FE91555-B1E0-634F-8BA1-CAF497EB1A68}" type="presParOf" srcId="{D34556A6-4C76-7B44-8FE5-279E22C03288}" destId="{C5200FA2-88D4-444D-B218-FB299AE0646A}" srcOrd="0" destOrd="0" presId="urn:microsoft.com/office/officeart/2009/3/layout/HorizontalOrganizationChart#332"/>
    <dgm:cxn modelId="{7A6F876D-AC19-A647-9FB9-72AE8EC89B59}" type="presParOf" srcId="{C5200FA2-88D4-444D-B218-FB299AE0646A}" destId="{3DE3EF0E-D110-2F4B-89D1-9AF4FFD90400}" srcOrd="0" destOrd="0" presId="urn:microsoft.com/office/officeart/2009/3/layout/HorizontalOrganizationChart#332"/>
    <dgm:cxn modelId="{4D4C039E-2840-9D4D-9DEE-44C9CB12CB9E}" type="presParOf" srcId="{C5200FA2-88D4-444D-B218-FB299AE0646A}" destId="{601F85C7-1A38-C449-AB4C-DCD2EC3C8CB5}" srcOrd="1" destOrd="0" presId="urn:microsoft.com/office/officeart/2009/3/layout/HorizontalOrganizationChart#332"/>
    <dgm:cxn modelId="{D80F1003-4AD1-CF48-AC3E-7347EACB1297}" type="presParOf" srcId="{D34556A6-4C76-7B44-8FE5-279E22C03288}" destId="{655BAE0C-B7FB-CC4F-877C-6AB1F59B27BD}" srcOrd="1" destOrd="0" presId="urn:microsoft.com/office/officeart/2009/3/layout/HorizontalOrganizationChart#332"/>
    <dgm:cxn modelId="{CC7FC454-24ED-ED45-AFE4-0241750E8200}" type="presParOf" srcId="{655BAE0C-B7FB-CC4F-877C-6AB1F59B27BD}" destId="{EF96F842-AAB0-6C45-95DD-7DAE6727706C}" srcOrd="0" destOrd="0" presId="urn:microsoft.com/office/officeart/2009/3/layout/HorizontalOrganizationChart#332"/>
    <dgm:cxn modelId="{2C6E0039-B2A3-F647-8CF6-E806FDEF8E76}" type="presParOf" srcId="{655BAE0C-B7FB-CC4F-877C-6AB1F59B27BD}" destId="{6464AF49-59B2-5141-A8D0-6E255102FDCB}" srcOrd="1" destOrd="0" presId="urn:microsoft.com/office/officeart/2009/3/layout/HorizontalOrganizationChart#332"/>
    <dgm:cxn modelId="{E0388750-F17C-694B-83CB-7BD6C9D440B9}" type="presParOf" srcId="{6464AF49-59B2-5141-A8D0-6E255102FDCB}" destId="{3CDBC8D4-D376-944A-AB23-D9F77975A24E}" srcOrd="0" destOrd="0" presId="urn:microsoft.com/office/officeart/2009/3/layout/HorizontalOrganizationChart#332"/>
    <dgm:cxn modelId="{4BF6EA26-C7CF-F145-88F5-F26B2C754138}" type="presParOf" srcId="{3CDBC8D4-D376-944A-AB23-D9F77975A24E}" destId="{931DF459-474C-C143-B120-780D05DFA5B0}" srcOrd="0" destOrd="0" presId="urn:microsoft.com/office/officeart/2009/3/layout/HorizontalOrganizationChart#332"/>
    <dgm:cxn modelId="{D92A491F-9E99-4E44-9D53-1CDE832C2DED}" type="presParOf" srcId="{3CDBC8D4-D376-944A-AB23-D9F77975A24E}" destId="{FD3616ED-B705-4240-A2D1-117A6682F7F3}" srcOrd="1" destOrd="0" presId="urn:microsoft.com/office/officeart/2009/3/layout/HorizontalOrganizationChart#332"/>
    <dgm:cxn modelId="{2612A912-B380-744A-A7B9-29D50D223C56}" type="presParOf" srcId="{6464AF49-59B2-5141-A8D0-6E255102FDCB}" destId="{C95E99B8-F66B-4C42-B704-3A807197CA75}" srcOrd="1" destOrd="0" presId="urn:microsoft.com/office/officeart/2009/3/layout/HorizontalOrganizationChart#332"/>
    <dgm:cxn modelId="{89A4F544-1F26-3744-BF5A-4BBDD2CCDC6A}" type="presParOf" srcId="{C95E99B8-F66B-4C42-B704-3A807197CA75}" destId="{061C472C-EB4D-E64B-8CBB-4ECF2E34C44C}" srcOrd="0" destOrd="0" presId="urn:microsoft.com/office/officeart/2009/3/layout/HorizontalOrganizationChart#332"/>
    <dgm:cxn modelId="{B696C79C-ED89-B14E-972D-AD9FF45EB842}" type="presParOf" srcId="{C95E99B8-F66B-4C42-B704-3A807197CA75}" destId="{65A85381-72A6-9247-A568-141CAA39D428}" srcOrd="1" destOrd="0" presId="urn:microsoft.com/office/officeart/2009/3/layout/HorizontalOrganizationChart#332"/>
    <dgm:cxn modelId="{712063EA-8CF2-2740-BE1F-C7F9D6C01539}" type="presParOf" srcId="{65A85381-72A6-9247-A568-141CAA39D428}" destId="{8762FA3D-CFBD-4744-8606-7EEA0FD216C1}" srcOrd="0" destOrd="0" presId="urn:microsoft.com/office/officeart/2009/3/layout/HorizontalOrganizationChart#332"/>
    <dgm:cxn modelId="{11C5CECC-099B-AF4B-969E-030524C901C6}" type="presParOf" srcId="{8762FA3D-CFBD-4744-8606-7EEA0FD216C1}" destId="{75F9547B-754C-1F4B-835D-E3E674E8AD0D}" srcOrd="0" destOrd="0" presId="urn:microsoft.com/office/officeart/2009/3/layout/HorizontalOrganizationChart#332"/>
    <dgm:cxn modelId="{44A081E1-FB4C-4D47-829B-EEEA2677907F}" type="presParOf" srcId="{8762FA3D-CFBD-4744-8606-7EEA0FD216C1}" destId="{084DFA63-BA8E-F642-A080-D9A40C2F7F3B}" srcOrd="1" destOrd="0" presId="urn:microsoft.com/office/officeart/2009/3/layout/HorizontalOrganizationChart#332"/>
    <dgm:cxn modelId="{02775F7C-0567-8642-9823-F4E16D96FCB6}" type="presParOf" srcId="{65A85381-72A6-9247-A568-141CAA39D428}" destId="{3E0BC4A6-276B-9E4B-89B5-9581156203EB}" srcOrd="1" destOrd="0" presId="urn:microsoft.com/office/officeart/2009/3/layout/HorizontalOrganizationChart#332"/>
    <dgm:cxn modelId="{3EB36562-A213-C348-BDD5-9294F6D8FCA2}" type="presParOf" srcId="{65A85381-72A6-9247-A568-141CAA39D428}" destId="{9EFC547A-2BC6-A54E-B505-F6907185C747}" srcOrd="2" destOrd="0" presId="urn:microsoft.com/office/officeart/2009/3/layout/HorizontalOrganizationChart#332"/>
    <dgm:cxn modelId="{5F7310B5-120F-6C4C-B65A-EAD72F036694}" type="presParOf" srcId="{C95E99B8-F66B-4C42-B704-3A807197CA75}" destId="{8E9D488B-D3EB-AC46-8DD8-AE5FB658712C}" srcOrd="2" destOrd="0" presId="urn:microsoft.com/office/officeart/2009/3/layout/HorizontalOrganizationChart#332"/>
    <dgm:cxn modelId="{BF6234AB-4C59-E048-A2C7-A0A3913933C8}" type="presParOf" srcId="{C95E99B8-F66B-4C42-B704-3A807197CA75}" destId="{B464D524-07B1-3D48-88C8-C39DDDD14A82}" srcOrd="3" destOrd="0" presId="urn:microsoft.com/office/officeart/2009/3/layout/HorizontalOrganizationChart#332"/>
    <dgm:cxn modelId="{E2F2F220-F185-EC40-9B48-D2C93DAEECC6}" type="presParOf" srcId="{B464D524-07B1-3D48-88C8-C39DDDD14A82}" destId="{2E7D7549-C30A-F34A-91DE-541FA29D5B26}" srcOrd="0" destOrd="0" presId="urn:microsoft.com/office/officeart/2009/3/layout/HorizontalOrganizationChart#332"/>
    <dgm:cxn modelId="{A2F78D49-8E9B-C847-A0CB-88B2BF63584C}" type="presParOf" srcId="{2E7D7549-C30A-F34A-91DE-541FA29D5B26}" destId="{915CE02C-D193-2943-B2F4-A6A86837DA24}" srcOrd="0" destOrd="0" presId="urn:microsoft.com/office/officeart/2009/3/layout/HorizontalOrganizationChart#332"/>
    <dgm:cxn modelId="{DADAD886-D295-664A-BDA6-B054FFCC4921}" type="presParOf" srcId="{2E7D7549-C30A-F34A-91DE-541FA29D5B26}" destId="{5532EA05-942C-F648-88BA-4C283B4B089A}" srcOrd="1" destOrd="0" presId="urn:microsoft.com/office/officeart/2009/3/layout/HorizontalOrganizationChart#332"/>
    <dgm:cxn modelId="{C1DF60C7-22A1-6149-9976-9DF945D053B3}" type="presParOf" srcId="{B464D524-07B1-3D48-88C8-C39DDDD14A82}" destId="{5DD26586-6CD2-E54A-8C8B-E75C314E7302}" srcOrd="1" destOrd="0" presId="urn:microsoft.com/office/officeart/2009/3/layout/HorizontalOrganizationChart#332"/>
    <dgm:cxn modelId="{EAF44C77-2185-AB44-9E03-4A8288A362D5}" type="presParOf" srcId="{B464D524-07B1-3D48-88C8-C39DDDD14A82}" destId="{38B1BC24-1AAA-FC4B-A478-5D0E5356033F}" srcOrd="2" destOrd="0" presId="urn:microsoft.com/office/officeart/2009/3/layout/HorizontalOrganizationChart#332"/>
    <dgm:cxn modelId="{AFC1E5F3-FF08-E640-8C49-365BC06B0FB8}" type="presParOf" srcId="{C95E99B8-F66B-4C42-B704-3A807197CA75}" destId="{9134C53C-CD9E-C347-B90B-D2E449F12B20}" srcOrd="4" destOrd="0" presId="urn:microsoft.com/office/officeart/2009/3/layout/HorizontalOrganizationChart#332"/>
    <dgm:cxn modelId="{58328C37-4EB2-B94E-B4B6-D4E038499BFF}" type="presParOf" srcId="{C95E99B8-F66B-4C42-B704-3A807197CA75}" destId="{B298F705-BE91-2A4B-BEB7-25A8634E56C7}" srcOrd="5" destOrd="0" presId="urn:microsoft.com/office/officeart/2009/3/layout/HorizontalOrganizationChart#332"/>
    <dgm:cxn modelId="{FE70CFA6-7CB7-2842-BD3C-0AE8F390D79C}" type="presParOf" srcId="{B298F705-BE91-2A4B-BEB7-25A8634E56C7}" destId="{1B092C43-17F7-D348-B2D1-AE3D4F91E0AF}" srcOrd="0" destOrd="0" presId="urn:microsoft.com/office/officeart/2009/3/layout/HorizontalOrganizationChart#332"/>
    <dgm:cxn modelId="{20EAE229-EC22-034E-A009-0D2D7BB40B27}" type="presParOf" srcId="{1B092C43-17F7-D348-B2D1-AE3D4F91E0AF}" destId="{DD0540F3-E7FD-D84C-AFE2-A34BAE74B792}" srcOrd="0" destOrd="0" presId="urn:microsoft.com/office/officeart/2009/3/layout/HorizontalOrganizationChart#332"/>
    <dgm:cxn modelId="{082D154C-E478-C549-91C0-1427B82D70C6}" type="presParOf" srcId="{1B092C43-17F7-D348-B2D1-AE3D4F91E0AF}" destId="{ACE2AF3D-2311-9C47-84F6-43498FFBB2EB}" srcOrd="1" destOrd="0" presId="urn:microsoft.com/office/officeart/2009/3/layout/HorizontalOrganizationChart#332"/>
    <dgm:cxn modelId="{A1531CDC-E8D6-2D43-BF2C-2F7813E91CD4}" type="presParOf" srcId="{B298F705-BE91-2A4B-BEB7-25A8634E56C7}" destId="{CED6D1D5-FD20-1545-84EF-3454D1CF2C00}" srcOrd="1" destOrd="0" presId="urn:microsoft.com/office/officeart/2009/3/layout/HorizontalOrganizationChart#332"/>
    <dgm:cxn modelId="{BCF65532-D018-9247-9D2D-70ED612B284C}" type="presParOf" srcId="{B298F705-BE91-2A4B-BEB7-25A8634E56C7}" destId="{74F1F39F-BFAC-8846-AAD9-C24BF4502EB4}" srcOrd="2" destOrd="0" presId="urn:microsoft.com/office/officeart/2009/3/layout/HorizontalOrganizationChart#332"/>
    <dgm:cxn modelId="{3BCAD826-57A0-2E41-987A-C51B85C8AF3F}" type="presParOf" srcId="{6464AF49-59B2-5141-A8D0-6E255102FDCB}" destId="{5DD3D8F6-1E75-C643-9609-3467F9E95C52}" srcOrd="2" destOrd="0" presId="urn:microsoft.com/office/officeart/2009/3/layout/HorizontalOrganizationChart#332"/>
    <dgm:cxn modelId="{61361FC4-6DD2-BA45-8666-384E302C1A73}" type="presParOf" srcId="{655BAE0C-B7FB-CC4F-877C-6AB1F59B27BD}" destId="{26FEFA4A-472B-5B46-89F9-B58307434621}" srcOrd="2" destOrd="0" presId="urn:microsoft.com/office/officeart/2009/3/layout/HorizontalOrganizationChart#332"/>
    <dgm:cxn modelId="{685D573E-A707-DC4B-BB0B-B2720DE18552}" type="presParOf" srcId="{655BAE0C-B7FB-CC4F-877C-6AB1F59B27BD}" destId="{2CFE3861-4BCE-5148-B740-6A7E9EAB2201}" srcOrd="3" destOrd="0" presId="urn:microsoft.com/office/officeart/2009/3/layout/HorizontalOrganizationChart#332"/>
    <dgm:cxn modelId="{83925281-14AF-B14A-BE49-183325B8E07B}" type="presParOf" srcId="{2CFE3861-4BCE-5148-B740-6A7E9EAB2201}" destId="{E039CFB0-7D91-1742-9BC3-F9C356C398CE}" srcOrd="0" destOrd="0" presId="urn:microsoft.com/office/officeart/2009/3/layout/HorizontalOrganizationChart#332"/>
    <dgm:cxn modelId="{1FC41581-8A09-FA4C-83FC-55168ABDE60F}" type="presParOf" srcId="{E039CFB0-7D91-1742-9BC3-F9C356C398CE}" destId="{CD106ED0-145C-624F-9276-915C00BA6477}" srcOrd="0" destOrd="0" presId="urn:microsoft.com/office/officeart/2009/3/layout/HorizontalOrganizationChart#332"/>
    <dgm:cxn modelId="{FB549DF6-77E0-7A42-9DC1-9473396F2F16}" type="presParOf" srcId="{E039CFB0-7D91-1742-9BC3-F9C356C398CE}" destId="{141EB8F2-83DB-8D48-959F-74F2E2260F2A}" srcOrd="1" destOrd="0" presId="urn:microsoft.com/office/officeart/2009/3/layout/HorizontalOrganizationChart#332"/>
    <dgm:cxn modelId="{559CEF43-1AE3-D249-BBB5-C98E10835E6E}" type="presParOf" srcId="{2CFE3861-4BCE-5148-B740-6A7E9EAB2201}" destId="{F226ACA0-571C-724E-A0FC-3BDA12674F02}" srcOrd="1" destOrd="0" presId="urn:microsoft.com/office/officeart/2009/3/layout/HorizontalOrganizationChart#332"/>
    <dgm:cxn modelId="{20475F18-E861-7C41-8DBB-804FD979CF0A}" type="presParOf" srcId="{2CFE3861-4BCE-5148-B740-6A7E9EAB2201}" destId="{E7324B2E-2F1B-B249-BBC7-CA6690109FF9}" srcOrd="2" destOrd="0" presId="urn:microsoft.com/office/officeart/2009/3/layout/HorizontalOrganizationChart#332"/>
    <dgm:cxn modelId="{F408AF7E-3183-424F-960A-78918F54FA97}" type="presParOf" srcId="{655BAE0C-B7FB-CC4F-877C-6AB1F59B27BD}" destId="{BDDD81B4-E63B-EB44-87F6-99B895B60E4E}" srcOrd="4" destOrd="0" presId="urn:microsoft.com/office/officeart/2009/3/layout/HorizontalOrganizationChart#332"/>
    <dgm:cxn modelId="{6D9A5A3C-9053-0248-8DC3-33B14CDA827A}" type="presParOf" srcId="{655BAE0C-B7FB-CC4F-877C-6AB1F59B27BD}" destId="{BF5B2684-F6DE-0F44-8E44-D2A93341ACBA}" srcOrd="5" destOrd="0" presId="urn:microsoft.com/office/officeart/2009/3/layout/HorizontalOrganizationChart#332"/>
    <dgm:cxn modelId="{323C4E91-3DDA-6849-90B4-E0A2A58D7959}" type="presParOf" srcId="{BF5B2684-F6DE-0F44-8E44-D2A93341ACBA}" destId="{CEFEDD9F-E035-FC4B-961E-C5859E817A17}" srcOrd="0" destOrd="0" presId="urn:microsoft.com/office/officeart/2009/3/layout/HorizontalOrganizationChart#332"/>
    <dgm:cxn modelId="{C6DCFF5F-B86B-FC4A-9225-1DCC7C313FDC}" type="presParOf" srcId="{CEFEDD9F-E035-FC4B-961E-C5859E817A17}" destId="{EC57565A-8244-204D-B2A4-C3468338C96A}" srcOrd="0" destOrd="0" presId="urn:microsoft.com/office/officeart/2009/3/layout/HorizontalOrganizationChart#332"/>
    <dgm:cxn modelId="{F04C4E79-4637-974C-B2D3-8A5FA7C90505}" type="presParOf" srcId="{CEFEDD9F-E035-FC4B-961E-C5859E817A17}" destId="{415B48BB-E6C6-7840-AEFB-F18E9D81F71F}" srcOrd="1" destOrd="0" presId="urn:microsoft.com/office/officeart/2009/3/layout/HorizontalOrganizationChart#332"/>
    <dgm:cxn modelId="{2AD8BEDE-63EF-7446-AF69-E6766B2EFC4F}" type="presParOf" srcId="{BF5B2684-F6DE-0F44-8E44-D2A93341ACBA}" destId="{C63C0771-915E-374B-BE60-F2826BFACE41}" srcOrd="1" destOrd="0" presId="urn:microsoft.com/office/officeart/2009/3/layout/HorizontalOrganizationChart#332"/>
    <dgm:cxn modelId="{E994E387-B989-9941-AA80-CA09B9E6DFCE}" type="presParOf" srcId="{BF5B2684-F6DE-0F44-8E44-D2A93341ACBA}" destId="{7B90002E-913A-7243-BC42-4102D9558C34}" srcOrd="2" destOrd="0" presId="urn:microsoft.com/office/officeart/2009/3/layout/HorizontalOrganizationChart#332"/>
    <dgm:cxn modelId="{895E270E-87E4-DF49-9F58-264A8DFF02C6}" type="presParOf" srcId="{D34556A6-4C76-7B44-8FE5-279E22C03288}" destId="{6D05CD3F-8272-EF41-908C-ABB521160511}" srcOrd="2" destOrd="0" presId="urn:microsoft.com/office/officeart/2009/3/layout/HorizontalOrganizationChart#33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3" loCatId="" qsTypeId="urn:microsoft.com/office/officeart/2005/8/quickstyle/simple1#361" qsCatId="simple" csTypeId="urn:microsoft.com/office/officeart/2005/8/colors/accent5_1#359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 smtClean="0"/>
            <a:t>形成基础：商品经济</a:t>
          </a:r>
          <a:endParaRPr lang="zh-CN" altLang="en-US" sz="12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 smtClean="0"/>
            <a:t>商品经济基本矛盾</a:t>
          </a:r>
          <a:endParaRPr lang="zh-CN" altLang="en-US" sz="12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 smtClean="0"/>
            <a:t>商品经济基本规律</a:t>
          </a:r>
          <a:endParaRPr lang="zh-CN" altLang="en-US" sz="12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smtClean="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DF81819-3563-744D-BF68-1322846EFB06}" type="presOf" srcId="{06871DA0-5453-E04D-9EFB-77CDF76E7CAA}" destId="{75F9547B-754C-1F4B-835D-E3E674E8AD0D}" srcOrd="0" destOrd="0" presId="urn:microsoft.com/office/officeart/2009/3/layout/HorizontalOrganizationChart#333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11ACC93F-66FF-B346-9FD0-1C43BA878246}" type="presOf" srcId="{DC6C4E16-D482-DE4A-933F-E5D6213D1FA9}" destId="{CD106ED0-145C-624F-9276-915C00BA6477}" srcOrd="0" destOrd="0" presId="urn:microsoft.com/office/officeart/2009/3/layout/HorizontalOrganizationChart#333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32BF741B-D00B-9C4D-BE78-47824DCBF60B}" type="presOf" srcId="{42E74399-D6AB-7E43-B349-BEEF188B9700}" destId="{26FEFA4A-472B-5B46-89F9-B58307434621}" srcOrd="0" destOrd="0" presId="urn:microsoft.com/office/officeart/2009/3/layout/HorizontalOrganizationChart#333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AD7DD84F-6649-7041-A0EB-36737E18FA86}" type="presOf" srcId="{A1842D66-F252-1441-931B-691B96451210}" destId="{915CE02C-D193-2943-B2F4-A6A86837DA24}" srcOrd="0" destOrd="0" presId="urn:microsoft.com/office/officeart/2009/3/layout/HorizontalOrganizationChart#333"/>
    <dgm:cxn modelId="{E2E68ED4-D73B-7D48-9AFC-2DFE1A166ABB}" type="presOf" srcId="{A1842D66-F252-1441-931B-691B96451210}" destId="{5532EA05-942C-F648-88BA-4C283B4B089A}" srcOrd="1" destOrd="0" presId="urn:microsoft.com/office/officeart/2009/3/layout/HorizontalOrganizationChart#333"/>
    <dgm:cxn modelId="{8EFD7942-49DB-2345-9CDE-6D6A2C8D12F9}" type="presOf" srcId="{28992B53-8FD2-4348-BC7E-78C59EFEA278}" destId="{8E9D488B-D3EB-AC46-8DD8-AE5FB658712C}" srcOrd="0" destOrd="0" presId="urn:microsoft.com/office/officeart/2009/3/layout/HorizontalOrganizationChart#333"/>
    <dgm:cxn modelId="{0BD96D4B-ACCC-7E44-9399-B8348C1EC7F2}" type="presOf" srcId="{FCF78E06-6495-474A-ADC4-37ED3D20987D}" destId="{931DF459-474C-C143-B120-780D05DFA5B0}" srcOrd="0" destOrd="0" presId="urn:microsoft.com/office/officeart/2009/3/layout/HorizontalOrganizationChart#333"/>
    <dgm:cxn modelId="{258AEE53-2E3B-1D46-A16B-3F7130CBA670}" type="presOf" srcId="{C67D933F-4118-F242-9B87-C6F271A90E9C}" destId="{130136FD-234D-784B-A79E-98C3B231C943}" srcOrd="0" destOrd="0" presId="urn:microsoft.com/office/officeart/2009/3/layout/HorizontalOrganizationChart#333"/>
    <dgm:cxn modelId="{82EFD37A-C229-694D-9F8F-7D60384BE8EF}" type="presOf" srcId="{99AD84B9-4D0A-3F47-9C40-AB51174A504A}" destId="{EC57565A-8244-204D-B2A4-C3468338C96A}" srcOrd="0" destOrd="0" presId="urn:microsoft.com/office/officeart/2009/3/layout/HorizontalOrganizationChart#333"/>
    <dgm:cxn modelId="{54FD8FD1-07EB-B446-A4D3-33F0C341D761}" type="presOf" srcId="{9FAFADD9-4F4E-B343-92B1-3878716DBF40}" destId="{DD0540F3-E7FD-D84C-AFE2-A34BAE74B792}" srcOrd="0" destOrd="0" presId="urn:microsoft.com/office/officeart/2009/3/layout/HorizontalOrganizationChart#333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F1AF5009-0A78-E645-9870-20EDBCC645F3}" type="presOf" srcId="{DC6C4E16-D482-DE4A-933F-E5D6213D1FA9}" destId="{141EB8F2-83DB-8D48-959F-74F2E2260F2A}" srcOrd="1" destOrd="0" presId="urn:microsoft.com/office/officeart/2009/3/layout/HorizontalOrganizationChart#333"/>
    <dgm:cxn modelId="{624D5EDA-4B22-8944-B381-9DBB4E59A3B9}" type="presOf" srcId="{0864CFA1-B36E-0E4B-8B9F-4E10ACAF03EB}" destId="{EF96F842-AAB0-6C45-95DD-7DAE6727706C}" srcOrd="0" destOrd="0" presId="urn:microsoft.com/office/officeart/2009/3/layout/HorizontalOrganizationChart#333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72C1E728-3FE0-9449-96D9-AA4153087937}" type="presOf" srcId="{FCF78E06-6495-474A-ADC4-37ED3D20987D}" destId="{FD3616ED-B705-4240-A2D1-117A6682F7F3}" srcOrd="1" destOrd="0" presId="urn:microsoft.com/office/officeart/2009/3/layout/HorizontalOrganizationChart#333"/>
    <dgm:cxn modelId="{1EBAD9C4-F9C4-204D-A62B-4B5C1CC7CA09}" type="presOf" srcId="{9825CEA5-A5F3-CE47-A6B0-F6A0BC8D7DA6}" destId="{9134C53C-CD9E-C347-B90B-D2E449F12B20}" srcOrd="0" destOrd="0" presId="urn:microsoft.com/office/officeart/2009/3/layout/HorizontalOrganizationChart#333"/>
    <dgm:cxn modelId="{241589D5-2FEC-2A46-B224-F45F117BFAEC}" type="presOf" srcId="{398AF3FB-4370-1E45-BC30-4800CC970D6A}" destId="{3DE3EF0E-D110-2F4B-89D1-9AF4FFD90400}" srcOrd="0" destOrd="0" presId="urn:microsoft.com/office/officeart/2009/3/layout/HorizontalOrganizationChart#333"/>
    <dgm:cxn modelId="{0901656B-37CC-CD4B-8537-39149B98827B}" type="presOf" srcId="{519643B5-A3D8-9746-80E5-5B0D1B8D3454}" destId="{061C472C-EB4D-E64B-8CBB-4ECF2E34C44C}" srcOrd="0" destOrd="0" presId="urn:microsoft.com/office/officeart/2009/3/layout/HorizontalOrganizationChart#333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F598195-0D4E-1547-B9B1-02CDD0FF6E82}" type="presOf" srcId="{99AD84B9-4D0A-3F47-9C40-AB51174A504A}" destId="{415B48BB-E6C6-7840-AEFB-F18E9D81F71F}" srcOrd="1" destOrd="0" presId="urn:microsoft.com/office/officeart/2009/3/layout/HorizontalOrganizationChart#333"/>
    <dgm:cxn modelId="{4D8821ED-A6F9-734A-BF5F-B0E3630957E8}" type="presOf" srcId="{9FAFADD9-4F4E-B343-92B1-3878716DBF40}" destId="{ACE2AF3D-2311-9C47-84F6-43498FFBB2EB}" srcOrd="1" destOrd="0" presId="urn:microsoft.com/office/officeart/2009/3/layout/HorizontalOrganizationChart#333"/>
    <dgm:cxn modelId="{CCC68830-4A60-F54A-BB4B-50B0200913B1}" type="presOf" srcId="{398AF3FB-4370-1E45-BC30-4800CC970D6A}" destId="{601F85C7-1A38-C449-AB4C-DCD2EC3C8CB5}" srcOrd="1" destOrd="0" presId="urn:microsoft.com/office/officeart/2009/3/layout/HorizontalOrganizationChart#333"/>
    <dgm:cxn modelId="{2E837747-6D0D-7049-B0DC-6806C368F382}" type="presOf" srcId="{06871DA0-5453-E04D-9EFB-77CDF76E7CAA}" destId="{084DFA63-BA8E-F642-A080-D9A40C2F7F3B}" srcOrd="1" destOrd="0" presId="urn:microsoft.com/office/officeart/2009/3/layout/HorizontalOrganizationChart#333"/>
    <dgm:cxn modelId="{60AAAE3C-236F-0246-9AC1-D37303F18B57}" type="presOf" srcId="{B1C297FA-3710-734C-98A0-B5B7CC0ADFB6}" destId="{BDDD81B4-E63B-EB44-87F6-99B895B60E4E}" srcOrd="0" destOrd="0" presId="urn:microsoft.com/office/officeart/2009/3/layout/HorizontalOrganizationChart#333"/>
    <dgm:cxn modelId="{5AEADF4C-88D0-ED49-A759-3D6C60E6D4F7}" type="presParOf" srcId="{130136FD-234D-784B-A79E-98C3B231C943}" destId="{D34556A6-4C76-7B44-8FE5-279E22C03288}" srcOrd="0" destOrd="0" presId="urn:microsoft.com/office/officeart/2009/3/layout/HorizontalOrganizationChart#333"/>
    <dgm:cxn modelId="{D439B36A-B07A-B446-95C1-5487E2C52CE2}" type="presParOf" srcId="{D34556A6-4C76-7B44-8FE5-279E22C03288}" destId="{C5200FA2-88D4-444D-B218-FB299AE0646A}" srcOrd="0" destOrd="0" presId="urn:microsoft.com/office/officeart/2009/3/layout/HorizontalOrganizationChart#333"/>
    <dgm:cxn modelId="{C2AAAA7A-F000-FA4B-B5E5-C7072A384407}" type="presParOf" srcId="{C5200FA2-88D4-444D-B218-FB299AE0646A}" destId="{3DE3EF0E-D110-2F4B-89D1-9AF4FFD90400}" srcOrd="0" destOrd="0" presId="urn:microsoft.com/office/officeart/2009/3/layout/HorizontalOrganizationChart#333"/>
    <dgm:cxn modelId="{68CF8CA9-038F-2141-B339-8A402CFF0DA9}" type="presParOf" srcId="{C5200FA2-88D4-444D-B218-FB299AE0646A}" destId="{601F85C7-1A38-C449-AB4C-DCD2EC3C8CB5}" srcOrd="1" destOrd="0" presId="urn:microsoft.com/office/officeart/2009/3/layout/HorizontalOrganizationChart#333"/>
    <dgm:cxn modelId="{3E810869-DC10-D54A-A894-DBF1B8E00648}" type="presParOf" srcId="{D34556A6-4C76-7B44-8FE5-279E22C03288}" destId="{655BAE0C-B7FB-CC4F-877C-6AB1F59B27BD}" srcOrd="1" destOrd="0" presId="urn:microsoft.com/office/officeart/2009/3/layout/HorizontalOrganizationChart#333"/>
    <dgm:cxn modelId="{8D10A5EA-F478-2C41-9FD8-D63A6D115D50}" type="presParOf" srcId="{655BAE0C-B7FB-CC4F-877C-6AB1F59B27BD}" destId="{EF96F842-AAB0-6C45-95DD-7DAE6727706C}" srcOrd="0" destOrd="0" presId="urn:microsoft.com/office/officeart/2009/3/layout/HorizontalOrganizationChart#333"/>
    <dgm:cxn modelId="{A0310768-F715-094E-ABF6-10252E4F12AD}" type="presParOf" srcId="{655BAE0C-B7FB-CC4F-877C-6AB1F59B27BD}" destId="{6464AF49-59B2-5141-A8D0-6E255102FDCB}" srcOrd="1" destOrd="0" presId="urn:microsoft.com/office/officeart/2009/3/layout/HorizontalOrganizationChart#333"/>
    <dgm:cxn modelId="{FBCA27C6-486A-7647-AAE0-96297FBDDB57}" type="presParOf" srcId="{6464AF49-59B2-5141-A8D0-6E255102FDCB}" destId="{3CDBC8D4-D376-944A-AB23-D9F77975A24E}" srcOrd="0" destOrd="0" presId="urn:microsoft.com/office/officeart/2009/3/layout/HorizontalOrganizationChart#333"/>
    <dgm:cxn modelId="{7DC1DA09-4975-E548-B7CD-00F513911606}" type="presParOf" srcId="{3CDBC8D4-D376-944A-AB23-D9F77975A24E}" destId="{931DF459-474C-C143-B120-780D05DFA5B0}" srcOrd="0" destOrd="0" presId="urn:microsoft.com/office/officeart/2009/3/layout/HorizontalOrganizationChart#333"/>
    <dgm:cxn modelId="{56CF102F-D9C3-3B4A-9F35-41D21C5F4CA5}" type="presParOf" srcId="{3CDBC8D4-D376-944A-AB23-D9F77975A24E}" destId="{FD3616ED-B705-4240-A2D1-117A6682F7F3}" srcOrd="1" destOrd="0" presId="urn:microsoft.com/office/officeart/2009/3/layout/HorizontalOrganizationChart#333"/>
    <dgm:cxn modelId="{366982F7-C5FD-A84A-8854-2B279348A670}" type="presParOf" srcId="{6464AF49-59B2-5141-A8D0-6E255102FDCB}" destId="{C95E99B8-F66B-4C42-B704-3A807197CA75}" srcOrd="1" destOrd="0" presId="urn:microsoft.com/office/officeart/2009/3/layout/HorizontalOrganizationChart#333"/>
    <dgm:cxn modelId="{9BF727CB-27B8-D145-A9BC-F64E52CE7217}" type="presParOf" srcId="{C95E99B8-F66B-4C42-B704-3A807197CA75}" destId="{061C472C-EB4D-E64B-8CBB-4ECF2E34C44C}" srcOrd="0" destOrd="0" presId="urn:microsoft.com/office/officeart/2009/3/layout/HorizontalOrganizationChart#333"/>
    <dgm:cxn modelId="{AC7CA872-F559-0740-A260-4A2CB0544C25}" type="presParOf" srcId="{C95E99B8-F66B-4C42-B704-3A807197CA75}" destId="{65A85381-72A6-9247-A568-141CAA39D428}" srcOrd="1" destOrd="0" presId="urn:microsoft.com/office/officeart/2009/3/layout/HorizontalOrganizationChart#333"/>
    <dgm:cxn modelId="{22B78C8E-4A75-4547-B15E-138FDE5D2DE4}" type="presParOf" srcId="{65A85381-72A6-9247-A568-141CAA39D428}" destId="{8762FA3D-CFBD-4744-8606-7EEA0FD216C1}" srcOrd="0" destOrd="0" presId="urn:microsoft.com/office/officeart/2009/3/layout/HorizontalOrganizationChart#333"/>
    <dgm:cxn modelId="{0CFA4225-0F5B-E749-96FE-76A164312B23}" type="presParOf" srcId="{8762FA3D-CFBD-4744-8606-7EEA0FD216C1}" destId="{75F9547B-754C-1F4B-835D-E3E674E8AD0D}" srcOrd="0" destOrd="0" presId="urn:microsoft.com/office/officeart/2009/3/layout/HorizontalOrganizationChart#333"/>
    <dgm:cxn modelId="{A7A35DD1-FCC5-9B47-A6CA-86AC4659EF12}" type="presParOf" srcId="{8762FA3D-CFBD-4744-8606-7EEA0FD216C1}" destId="{084DFA63-BA8E-F642-A080-D9A40C2F7F3B}" srcOrd="1" destOrd="0" presId="urn:microsoft.com/office/officeart/2009/3/layout/HorizontalOrganizationChart#333"/>
    <dgm:cxn modelId="{33D62A54-45E9-444B-B340-40E9DD597C1A}" type="presParOf" srcId="{65A85381-72A6-9247-A568-141CAA39D428}" destId="{3E0BC4A6-276B-9E4B-89B5-9581156203EB}" srcOrd="1" destOrd="0" presId="urn:microsoft.com/office/officeart/2009/3/layout/HorizontalOrganizationChart#333"/>
    <dgm:cxn modelId="{751058C5-2A9C-8947-A04A-91EED479DB47}" type="presParOf" srcId="{65A85381-72A6-9247-A568-141CAA39D428}" destId="{9EFC547A-2BC6-A54E-B505-F6907185C747}" srcOrd="2" destOrd="0" presId="urn:microsoft.com/office/officeart/2009/3/layout/HorizontalOrganizationChart#333"/>
    <dgm:cxn modelId="{1F822C5B-067B-754B-A9FC-029723CEAF66}" type="presParOf" srcId="{C95E99B8-F66B-4C42-B704-3A807197CA75}" destId="{8E9D488B-D3EB-AC46-8DD8-AE5FB658712C}" srcOrd="2" destOrd="0" presId="urn:microsoft.com/office/officeart/2009/3/layout/HorizontalOrganizationChart#333"/>
    <dgm:cxn modelId="{FCE6D9BE-BD78-1042-AE94-C85D01EA4FC0}" type="presParOf" srcId="{C95E99B8-F66B-4C42-B704-3A807197CA75}" destId="{B464D524-07B1-3D48-88C8-C39DDDD14A82}" srcOrd="3" destOrd="0" presId="urn:microsoft.com/office/officeart/2009/3/layout/HorizontalOrganizationChart#333"/>
    <dgm:cxn modelId="{38A55F20-C36D-F24B-9EB0-DE7AD3CB8472}" type="presParOf" srcId="{B464D524-07B1-3D48-88C8-C39DDDD14A82}" destId="{2E7D7549-C30A-F34A-91DE-541FA29D5B26}" srcOrd="0" destOrd="0" presId="urn:microsoft.com/office/officeart/2009/3/layout/HorizontalOrganizationChart#333"/>
    <dgm:cxn modelId="{F8A65E3A-79E3-A342-BC78-A90C2854501F}" type="presParOf" srcId="{2E7D7549-C30A-F34A-91DE-541FA29D5B26}" destId="{915CE02C-D193-2943-B2F4-A6A86837DA24}" srcOrd="0" destOrd="0" presId="urn:microsoft.com/office/officeart/2009/3/layout/HorizontalOrganizationChart#333"/>
    <dgm:cxn modelId="{3C45FDCB-488B-9F4C-8806-AEC179ED2E0A}" type="presParOf" srcId="{2E7D7549-C30A-F34A-91DE-541FA29D5B26}" destId="{5532EA05-942C-F648-88BA-4C283B4B089A}" srcOrd="1" destOrd="0" presId="urn:microsoft.com/office/officeart/2009/3/layout/HorizontalOrganizationChart#333"/>
    <dgm:cxn modelId="{7D05BCDD-4DFC-7F4D-B269-5EB0E1C2BCD5}" type="presParOf" srcId="{B464D524-07B1-3D48-88C8-C39DDDD14A82}" destId="{5DD26586-6CD2-E54A-8C8B-E75C314E7302}" srcOrd="1" destOrd="0" presId="urn:microsoft.com/office/officeart/2009/3/layout/HorizontalOrganizationChart#333"/>
    <dgm:cxn modelId="{CB88068E-3BA5-F146-B374-0358AC9EBDA5}" type="presParOf" srcId="{B464D524-07B1-3D48-88C8-C39DDDD14A82}" destId="{38B1BC24-1AAA-FC4B-A478-5D0E5356033F}" srcOrd="2" destOrd="0" presId="urn:microsoft.com/office/officeart/2009/3/layout/HorizontalOrganizationChart#333"/>
    <dgm:cxn modelId="{19806309-F469-7240-92B3-228D6E411B02}" type="presParOf" srcId="{C95E99B8-F66B-4C42-B704-3A807197CA75}" destId="{9134C53C-CD9E-C347-B90B-D2E449F12B20}" srcOrd="4" destOrd="0" presId="urn:microsoft.com/office/officeart/2009/3/layout/HorizontalOrganizationChart#333"/>
    <dgm:cxn modelId="{1FD62A6A-9CEC-5F4D-83C2-5AB123505DE1}" type="presParOf" srcId="{C95E99B8-F66B-4C42-B704-3A807197CA75}" destId="{B298F705-BE91-2A4B-BEB7-25A8634E56C7}" srcOrd="5" destOrd="0" presId="urn:microsoft.com/office/officeart/2009/3/layout/HorizontalOrganizationChart#333"/>
    <dgm:cxn modelId="{DA734231-321A-7244-A8B6-2B656847324D}" type="presParOf" srcId="{B298F705-BE91-2A4B-BEB7-25A8634E56C7}" destId="{1B092C43-17F7-D348-B2D1-AE3D4F91E0AF}" srcOrd="0" destOrd="0" presId="urn:microsoft.com/office/officeart/2009/3/layout/HorizontalOrganizationChart#333"/>
    <dgm:cxn modelId="{7763CA73-B3C1-7344-8464-D2AAFBDF2A55}" type="presParOf" srcId="{1B092C43-17F7-D348-B2D1-AE3D4F91E0AF}" destId="{DD0540F3-E7FD-D84C-AFE2-A34BAE74B792}" srcOrd="0" destOrd="0" presId="urn:microsoft.com/office/officeart/2009/3/layout/HorizontalOrganizationChart#333"/>
    <dgm:cxn modelId="{284A8552-5C9F-864F-829A-E58171294485}" type="presParOf" srcId="{1B092C43-17F7-D348-B2D1-AE3D4F91E0AF}" destId="{ACE2AF3D-2311-9C47-84F6-43498FFBB2EB}" srcOrd="1" destOrd="0" presId="urn:microsoft.com/office/officeart/2009/3/layout/HorizontalOrganizationChart#333"/>
    <dgm:cxn modelId="{124DFB76-F486-3143-B70A-875AD0358D5C}" type="presParOf" srcId="{B298F705-BE91-2A4B-BEB7-25A8634E56C7}" destId="{CED6D1D5-FD20-1545-84EF-3454D1CF2C00}" srcOrd="1" destOrd="0" presId="urn:microsoft.com/office/officeart/2009/3/layout/HorizontalOrganizationChart#333"/>
    <dgm:cxn modelId="{2B88EF89-0A3E-F54D-AFFA-A852CE24E371}" type="presParOf" srcId="{B298F705-BE91-2A4B-BEB7-25A8634E56C7}" destId="{74F1F39F-BFAC-8846-AAD9-C24BF4502EB4}" srcOrd="2" destOrd="0" presId="urn:microsoft.com/office/officeart/2009/3/layout/HorizontalOrganizationChart#333"/>
    <dgm:cxn modelId="{DDBA85EB-2EC7-BB46-8123-199CFC2861A7}" type="presParOf" srcId="{6464AF49-59B2-5141-A8D0-6E255102FDCB}" destId="{5DD3D8F6-1E75-C643-9609-3467F9E95C52}" srcOrd="2" destOrd="0" presId="urn:microsoft.com/office/officeart/2009/3/layout/HorizontalOrganizationChart#333"/>
    <dgm:cxn modelId="{26B6D3C7-4E96-8B43-910B-06A2146C2A2B}" type="presParOf" srcId="{655BAE0C-B7FB-CC4F-877C-6AB1F59B27BD}" destId="{26FEFA4A-472B-5B46-89F9-B58307434621}" srcOrd="2" destOrd="0" presId="urn:microsoft.com/office/officeart/2009/3/layout/HorizontalOrganizationChart#333"/>
    <dgm:cxn modelId="{DF81F1BE-EB1D-BD4B-A348-FD8BAC42D128}" type="presParOf" srcId="{655BAE0C-B7FB-CC4F-877C-6AB1F59B27BD}" destId="{2CFE3861-4BCE-5148-B740-6A7E9EAB2201}" srcOrd="3" destOrd="0" presId="urn:microsoft.com/office/officeart/2009/3/layout/HorizontalOrganizationChart#333"/>
    <dgm:cxn modelId="{5938022B-D449-C349-8392-6822DCEB73F4}" type="presParOf" srcId="{2CFE3861-4BCE-5148-B740-6A7E9EAB2201}" destId="{E039CFB0-7D91-1742-9BC3-F9C356C398CE}" srcOrd="0" destOrd="0" presId="urn:microsoft.com/office/officeart/2009/3/layout/HorizontalOrganizationChart#333"/>
    <dgm:cxn modelId="{7BA4BEE6-0C4F-F647-8968-30F9D005C3AB}" type="presParOf" srcId="{E039CFB0-7D91-1742-9BC3-F9C356C398CE}" destId="{CD106ED0-145C-624F-9276-915C00BA6477}" srcOrd="0" destOrd="0" presId="urn:microsoft.com/office/officeart/2009/3/layout/HorizontalOrganizationChart#333"/>
    <dgm:cxn modelId="{A4DDF600-E77B-3F43-B3CC-AA4C579D7175}" type="presParOf" srcId="{E039CFB0-7D91-1742-9BC3-F9C356C398CE}" destId="{141EB8F2-83DB-8D48-959F-74F2E2260F2A}" srcOrd="1" destOrd="0" presId="urn:microsoft.com/office/officeart/2009/3/layout/HorizontalOrganizationChart#333"/>
    <dgm:cxn modelId="{17DE3FFC-265F-624B-8775-0A4AD9B95A10}" type="presParOf" srcId="{2CFE3861-4BCE-5148-B740-6A7E9EAB2201}" destId="{F226ACA0-571C-724E-A0FC-3BDA12674F02}" srcOrd="1" destOrd="0" presId="urn:microsoft.com/office/officeart/2009/3/layout/HorizontalOrganizationChart#333"/>
    <dgm:cxn modelId="{75BA0A49-6EC5-234C-BB1E-62C27D7AE2C9}" type="presParOf" srcId="{2CFE3861-4BCE-5148-B740-6A7E9EAB2201}" destId="{E7324B2E-2F1B-B249-BBC7-CA6690109FF9}" srcOrd="2" destOrd="0" presId="urn:microsoft.com/office/officeart/2009/3/layout/HorizontalOrganizationChart#333"/>
    <dgm:cxn modelId="{D2D3681E-6C04-084A-9D14-71847A33B000}" type="presParOf" srcId="{655BAE0C-B7FB-CC4F-877C-6AB1F59B27BD}" destId="{BDDD81B4-E63B-EB44-87F6-99B895B60E4E}" srcOrd="4" destOrd="0" presId="urn:microsoft.com/office/officeart/2009/3/layout/HorizontalOrganizationChart#333"/>
    <dgm:cxn modelId="{6F48EDC7-3192-CD44-A0F5-E06AD67BDC9D}" type="presParOf" srcId="{655BAE0C-B7FB-CC4F-877C-6AB1F59B27BD}" destId="{BF5B2684-F6DE-0F44-8E44-D2A93341ACBA}" srcOrd="5" destOrd="0" presId="urn:microsoft.com/office/officeart/2009/3/layout/HorizontalOrganizationChart#333"/>
    <dgm:cxn modelId="{EA22B085-819C-784B-9EA7-1D1CA4A93C3E}" type="presParOf" srcId="{BF5B2684-F6DE-0F44-8E44-D2A93341ACBA}" destId="{CEFEDD9F-E035-FC4B-961E-C5859E817A17}" srcOrd="0" destOrd="0" presId="urn:microsoft.com/office/officeart/2009/3/layout/HorizontalOrganizationChart#333"/>
    <dgm:cxn modelId="{B6BD87F9-F856-444E-B470-53EEE8368018}" type="presParOf" srcId="{CEFEDD9F-E035-FC4B-961E-C5859E817A17}" destId="{EC57565A-8244-204D-B2A4-C3468338C96A}" srcOrd="0" destOrd="0" presId="urn:microsoft.com/office/officeart/2009/3/layout/HorizontalOrganizationChart#333"/>
    <dgm:cxn modelId="{E29E1B6A-F445-8D4C-99C0-A742CCD5A13C}" type="presParOf" srcId="{CEFEDD9F-E035-FC4B-961E-C5859E817A17}" destId="{415B48BB-E6C6-7840-AEFB-F18E9D81F71F}" srcOrd="1" destOrd="0" presId="urn:microsoft.com/office/officeart/2009/3/layout/HorizontalOrganizationChart#333"/>
    <dgm:cxn modelId="{18A725C2-A4FF-E447-AB83-7AACA2023BC7}" type="presParOf" srcId="{BF5B2684-F6DE-0F44-8E44-D2A93341ACBA}" destId="{C63C0771-915E-374B-BE60-F2826BFACE41}" srcOrd="1" destOrd="0" presId="urn:microsoft.com/office/officeart/2009/3/layout/HorizontalOrganizationChart#333"/>
    <dgm:cxn modelId="{6FC88335-6EE0-8E4B-8FD6-A0FDBEE0F5D3}" type="presParOf" srcId="{BF5B2684-F6DE-0F44-8E44-D2A93341ACBA}" destId="{7B90002E-913A-7243-BC42-4102D9558C34}" srcOrd="2" destOrd="0" presId="urn:microsoft.com/office/officeart/2009/3/layout/HorizontalOrganizationChart#333"/>
    <dgm:cxn modelId="{B95FA63A-2849-F040-98AE-558430A9B7D4}" type="presParOf" srcId="{D34556A6-4C76-7B44-8FE5-279E22C03288}" destId="{6D05CD3F-8272-EF41-908C-ABB521160511}" srcOrd="2" destOrd="0" presId="urn:microsoft.com/office/officeart/2009/3/layout/HorizontalOrganizationChart#333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4" loCatId="" qsTypeId="urn:microsoft.com/office/officeart/2005/8/quickstyle/simple1#362" qsCatId="simple" csTypeId="urn:microsoft.com/office/officeart/2005/8/colors/accent5_1#360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 smtClean="0"/>
            <a:t>形成基础：商品经济</a:t>
          </a:r>
          <a:endParaRPr lang="zh-CN" altLang="en-US" sz="12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 smtClean="0"/>
            <a:t>商品经济基本矛盾</a:t>
          </a:r>
          <a:endParaRPr lang="zh-CN" altLang="en-US" sz="12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 smtClean="0"/>
            <a:t>商品经济基本规律</a:t>
          </a:r>
          <a:endParaRPr lang="zh-CN" altLang="en-US" sz="12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 smtClean="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2AB2DEE4-B42A-C04C-8947-57EB2C166E01}" type="presOf" srcId="{99AD84B9-4D0A-3F47-9C40-AB51174A504A}" destId="{EC57565A-8244-204D-B2A4-C3468338C96A}" srcOrd="0" destOrd="0" presId="urn:microsoft.com/office/officeart/2009/3/layout/HorizontalOrganizationChart#334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DAF58DD8-8797-9447-BD5C-13C3833EB88E}" type="presOf" srcId="{519643B5-A3D8-9746-80E5-5B0D1B8D3454}" destId="{061C472C-EB4D-E64B-8CBB-4ECF2E34C44C}" srcOrd="0" destOrd="0" presId="urn:microsoft.com/office/officeart/2009/3/layout/HorizontalOrganizationChart#334"/>
    <dgm:cxn modelId="{7D3F42E7-98FE-8844-9131-B862546E4FDA}" type="presOf" srcId="{42E74399-D6AB-7E43-B349-BEEF188B9700}" destId="{26FEFA4A-472B-5B46-89F9-B58307434621}" srcOrd="0" destOrd="0" presId="urn:microsoft.com/office/officeart/2009/3/layout/HorizontalOrganizationChart#334"/>
    <dgm:cxn modelId="{C60D7BDE-EC25-3E4C-9F96-63566DA2C679}" type="presOf" srcId="{9FAFADD9-4F4E-B343-92B1-3878716DBF40}" destId="{ACE2AF3D-2311-9C47-84F6-43498FFBB2EB}" srcOrd="1" destOrd="0" presId="urn:microsoft.com/office/officeart/2009/3/layout/HorizontalOrganizationChart#334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9C16C357-1240-2E48-B74E-DDE75B7CFDFF}" type="presOf" srcId="{FCF78E06-6495-474A-ADC4-37ED3D20987D}" destId="{FD3616ED-B705-4240-A2D1-117A6682F7F3}" srcOrd="1" destOrd="0" presId="urn:microsoft.com/office/officeart/2009/3/layout/HorizontalOrganizationChart#334"/>
    <dgm:cxn modelId="{BAA358D2-8859-6745-ABD3-2B7ECE011154}" type="presOf" srcId="{99AD84B9-4D0A-3F47-9C40-AB51174A504A}" destId="{415B48BB-E6C6-7840-AEFB-F18E9D81F71F}" srcOrd="1" destOrd="0" presId="urn:microsoft.com/office/officeart/2009/3/layout/HorizontalOrganizationChart#334"/>
    <dgm:cxn modelId="{610FA1CA-D4D1-594C-A92B-DA3A51D1BE37}" type="presOf" srcId="{9825CEA5-A5F3-CE47-A6B0-F6A0BC8D7DA6}" destId="{9134C53C-CD9E-C347-B90B-D2E449F12B20}" srcOrd="0" destOrd="0" presId="urn:microsoft.com/office/officeart/2009/3/layout/HorizontalOrganizationChart#334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3128C461-410C-204D-9A64-050D6C2593B2}" type="presOf" srcId="{06871DA0-5453-E04D-9EFB-77CDF76E7CAA}" destId="{75F9547B-754C-1F4B-835D-E3E674E8AD0D}" srcOrd="0" destOrd="0" presId="urn:microsoft.com/office/officeart/2009/3/layout/HorizontalOrganizationChart#334"/>
    <dgm:cxn modelId="{1A88C37C-CCCF-4F4A-8345-CC52C1336459}" type="presOf" srcId="{FCF78E06-6495-474A-ADC4-37ED3D20987D}" destId="{931DF459-474C-C143-B120-780D05DFA5B0}" srcOrd="0" destOrd="0" presId="urn:microsoft.com/office/officeart/2009/3/layout/HorizontalOrganizationChart#334"/>
    <dgm:cxn modelId="{1F3B9B1C-4961-D141-802F-0DD384FFC73A}" type="presOf" srcId="{06871DA0-5453-E04D-9EFB-77CDF76E7CAA}" destId="{084DFA63-BA8E-F642-A080-D9A40C2F7F3B}" srcOrd="1" destOrd="0" presId="urn:microsoft.com/office/officeart/2009/3/layout/HorizontalOrganizationChart#334"/>
    <dgm:cxn modelId="{B24020B8-5D93-A140-A4C8-0B016F7F44F5}" type="presOf" srcId="{0864CFA1-B36E-0E4B-8B9F-4E10ACAF03EB}" destId="{EF96F842-AAB0-6C45-95DD-7DAE6727706C}" srcOrd="0" destOrd="0" presId="urn:microsoft.com/office/officeart/2009/3/layout/HorizontalOrganizationChart#334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A0FF4C72-F03D-194A-876E-DBBC8E360B07}" type="presOf" srcId="{B1C297FA-3710-734C-98A0-B5B7CC0ADFB6}" destId="{BDDD81B4-E63B-EB44-87F6-99B895B60E4E}" srcOrd="0" destOrd="0" presId="urn:microsoft.com/office/officeart/2009/3/layout/HorizontalOrganizationChart#334"/>
    <dgm:cxn modelId="{4D63E715-AA63-494D-99B6-7AF3EC50A150}" type="presOf" srcId="{A1842D66-F252-1441-931B-691B96451210}" destId="{915CE02C-D193-2943-B2F4-A6A86837DA24}" srcOrd="0" destOrd="0" presId="urn:microsoft.com/office/officeart/2009/3/layout/HorizontalOrganizationChart#334"/>
    <dgm:cxn modelId="{5105455B-4715-884E-BB04-370ADEC26ED2}" type="presOf" srcId="{DC6C4E16-D482-DE4A-933F-E5D6213D1FA9}" destId="{141EB8F2-83DB-8D48-959F-74F2E2260F2A}" srcOrd="1" destOrd="0" presId="urn:microsoft.com/office/officeart/2009/3/layout/HorizontalOrganizationChart#334"/>
    <dgm:cxn modelId="{E609A1A4-8490-454B-ADB6-003AEDD8044C}" type="presOf" srcId="{9FAFADD9-4F4E-B343-92B1-3878716DBF40}" destId="{DD0540F3-E7FD-D84C-AFE2-A34BAE74B792}" srcOrd="0" destOrd="0" presId="urn:microsoft.com/office/officeart/2009/3/layout/HorizontalOrganizationChart#334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2DD074B7-C8C5-A44E-9840-53CE1D4E248B}" type="presOf" srcId="{398AF3FB-4370-1E45-BC30-4800CC970D6A}" destId="{601F85C7-1A38-C449-AB4C-DCD2EC3C8CB5}" srcOrd="1" destOrd="0" presId="urn:microsoft.com/office/officeart/2009/3/layout/HorizontalOrganizationChart#334"/>
    <dgm:cxn modelId="{49151A97-8C99-7842-939D-9BB08B566DB6}" type="presOf" srcId="{DC6C4E16-D482-DE4A-933F-E5D6213D1FA9}" destId="{CD106ED0-145C-624F-9276-915C00BA6477}" srcOrd="0" destOrd="0" presId="urn:microsoft.com/office/officeart/2009/3/layout/HorizontalOrganizationChart#334"/>
    <dgm:cxn modelId="{7BD59230-D119-214E-88FB-B5612493D79A}" type="presOf" srcId="{28992B53-8FD2-4348-BC7E-78C59EFEA278}" destId="{8E9D488B-D3EB-AC46-8DD8-AE5FB658712C}" srcOrd="0" destOrd="0" presId="urn:microsoft.com/office/officeart/2009/3/layout/HorizontalOrganizationChart#334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1C24E0C-EAFE-B04B-9A23-0A49DF7640F6}" type="presOf" srcId="{C67D933F-4118-F242-9B87-C6F271A90E9C}" destId="{130136FD-234D-784B-A79E-98C3B231C943}" srcOrd="0" destOrd="0" presId="urn:microsoft.com/office/officeart/2009/3/layout/HorizontalOrganizationChart#334"/>
    <dgm:cxn modelId="{624E160D-D824-8F41-8DBD-8CEB90E8C2D5}" type="presOf" srcId="{A1842D66-F252-1441-931B-691B96451210}" destId="{5532EA05-942C-F648-88BA-4C283B4B089A}" srcOrd="1" destOrd="0" presId="urn:microsoft.com/office/officeart/2009/3/layout/HorizontalOrganizationChart#334"/>
    <dgm:cxn modelId="{D188E7F4-DF9B-8C47-887D-5B6A0BF021E6}" type="presOf" srcId="{398AF3FB-4370-1E45-BC30-4800CC970D6A}" destId="{3DE3EF0E-D110-2F4B-89D1-9AF4FFD90400}" srcOrd="0" destOrd="0" presId="urn:microsoft.com/office/officeart/2009/3/layout/HorizontalOrganizationChart#334"/>
    <dgm:cxn modelId="{731EA3FE-5CD1-6344-94FC-268916409CE8}" type="presParOf" srcId="{130136FD-234D-784B-A79E-98C3B231C943}" destId="{D34556A6-4C76-7B44-8FE5-279E22C03288}" srcOrd="0" destOrd="0" presId="urn:microsoft.com/office/officeart/2009/3/layout/HorizontalOrganizationChart#334"/>
    <dgm:cxn modelId="{F386A781-720B-DB45-B033-397B029901B8}" type="presParOf" srcId="{D34556A6-4C76-7B44-8FE5-279E22C03288}" destId="{C5200FA2-88D4-444D-B218-FB299AE0646A}" srcOrd="0" destOrd="0" presId="urn:microsoft.com/office/officeart/2009/3/layout/HorizontalOrganizationChart#334"/>
    <dgm:cxn modelId="{82ACDAAB-63CD-E447-8E82-34523665B42B}" type="presParOf" srcId="{C5200FA2-88D4-444D-B218-FB299AE0646A}" destId="{3DE3EF0E-D110-2F4B-89D1-9AF4FFD90400}" srcOrd="0" destOrd="0" presId="urn:microsoft.com/office/officeart/2009/3/layout/HorizontalOrganizationChart#334"/>
    <dgm:cxn modelId="{4CB2A62C-3897-B549-AAD3-5F7C86BD0977}" type="presParOf" srcId="{C5200FA2-88D4-444D-B218-FB299AE0646A}" destId="{601F85C7-1A38-C449-AB4C-DCD2EC3C8CB5}" srcOrd="1" destOrd="0" presId="urn:microsoft.com/office/officeart/2009/3/layout/HorizontalOrganizationChart#334"/>
    <dgm:cxn modelId="{19CAD0DA-11F8-8041-8C7A-1FA38692CC8E}" type="presParOf" srcId="{D34556A6-4C76-7B44-8FE5-279E22C03288}" destId="{655BAE0C-B7FB-CC4F-877C-6AB1F59B27BD}" srcOrd="1" destOrd="0" presId="urn:microsoft.com/office/officeart/2009/3/layout/HorizontalOrganizationChart#334"/>
    <dgm:cxn modelId="{CBC7DCC4-058D-9349-82F5-47E5B724111F}" type="presParOf" srcId="{655BAE0C-B7FB-CC4F-877C-6AB1F59B27BD}" destId="{EF96F842-AAB0-6C45-95DD-7DAE6727706C}" srcOrd="0" destOrd="0" presId="urn:microsoft.com/office/officeart/2009/3/layout/HorizontalOrganizationChart#334"/>
    <dgm:cxn modelId="{567FA44C-0DBF-0242-A5D6-48CFD1C5582D}" type="presParOf" srcId="{655BAE0C-B7FB-CC4F-877C-6AB1F59B27BD}" destId="{6464AF49-59B2-5141-A8D0-6E255102FDCB}" srcOrd="1" destOrd="0" presId="urn:microsoft.com/office/officeart/2009/3/layout/HorizontalOrganizationChart#334"/>
    <dgm:cxn modelId="{B98D7F3E-CE89-B443-BE1E-FA84C0D50EF9}" type="presParOf" srcId="{6464AF49-59B2-5141-A8D0-6E255102FDCB}" destId="{3CDBC8D4-D376-944A-AB23-D9F77975A24E}" srcOrd="0" destOrd="0" presId="urn:microsoft.com/office/officeart/2009/3/layout/HorizontalOrganizationChart#334"/>
    <dgm:cxn modelId="{7B315767-6A1C-8142-A22D-57CD5CCF0088}" type="presParOf" srcId="{3CDBC8D4-D376-944A-AB23-D9F77975A24E}" destId="{931DF459-474C-C143-B120-780D05DFA5B0}" srcOrd="0" destOrd="0" presId="urn:microsoft.com/office/officeart/2009/3/layout/HorizontalOrganizationChart#334"/>
    <dgm:cxn modelId="{5A49723C-7204-BF4F-BB95-C66BB149D576}" type="presParOf" srcId="{3CDBC8D4-D376-944A-AB23-D9F77975A24E}" destId="{FD3616ED-B705-4240-A2D1-117A6682F7F3}" srcOrd="1" destOrd="0" presId="urn:microsoft.com/office/officeart/2009/3/layout/HorizontalOrganizationChart#334"/>
    <dgm:cxn modelId="{3A64E1F7-8353-FB4D-9F87-A6D9F481DBD1}" type="presParOf" srcId="{6464AF49-59B2-5141-A8D0-6E255102FDCB}" destId="{C95E99B8-F66B-4C42-B704-3A807197CA75}" srcOrd="1" destOrd="0" presId="urn:microsoft.com/office/officeart/2009/3/layout/HorizontalOrganizationChart#334"/>
    <dgm:cxn modelId="{28C56E2A-3342-844D-A72A-377AEA9F0931}" type="presParOf" srcId="{C95E99B8-F66B-4C42-B704-3A807197CA75}" destId="{061C472C-EB4D-E64B-8CBB-4ECF2E34C44C}" srcOrd="0" destOrd="0" presId="urn:microsoft.com/office/officeart/2009/3/layout/HorizontalOrganizationChart#334"/>
    <dgm:cxn modelId="{5D9AEAE4-2FF3-6A4D-B8B7-2B2296BEC32F}" type="presParOf" srcId="{C95E99B8-F66B-4C42-B704-3A807197CA75}" destId="{65A85381-72A6-9247-A568-141CAA39D428}" srcOrd="1" destOrd="0" presId="urn:microsoft.com/office/officeart/2009/3/layout/HorizontalOrganizationChart#334"/>
    <dgm:cxn modelId="{2CAB950B-40F2-F740-AD67-3B8CC89D26DB}" type="presParOf" srcId="{65A85381-72A6-9247-A568-141CAA39D428}" destId="{8762FA3D-CFBD-4744-8606-7EEA0FD216C1}" srcOrd="0" destOrd="0" presId="urn:microsoft.com/office/officeart/2009/3/layout/HorizontalOrganizationChart#334"/>
    <dgm:cxn modelId="{1082445E-F09C-7C49-BBA6-48D2D52E9E8E}" type="presParOf" srcId="{8762FA3D-CFBD-4744-8606-7EEA0FD216C1}" destId="{75F9547B-754C-1F4B-835D-E3E674E8AD0D}" srcOrd="0" destOrd="0" presId="urn:microsoft.com/office/officeart/2009/3/layout/HorizontalOrganizationChart#334"/>
    <dgm:cxn modelId="{28D33ADA-5C93-CC48-933C-2515805178AC}" type="presParOf" srcId="{8762FA3D-CFBD-4744-8606-7EEA0FD216C1}" destId="{084DFA63-BA8E-F642-A080-D9A40C2F7F3B}" srcOrd="1" destOrd="0" presId="urn:microsoft.com/office/officeart/2009/3/layout/HorizontalOrganizationChart#334"/>
    <dgm:cxn modelId="{BDB5931F-3693-9242-98A8-2AADC448B3C4}" type="presParOf" srcId="{65A85381-72A6-9247-A568-141CAA39D428}" destId="{3E0BC4A6-276B-9E4B-89B5-9581156203EB}" srcOrd="1" destOrd="0" presId="urn:microsoft.com/office/officeart/2009/3/layout/HorizontalOrganizationChart#334"/>
    <dgm:cxn modelId="{8D2D82CE-4E42-E448-8E42-1B05F4F32C07}" type="presParOf" srcId="{65A85381-72A6-9247-A568-141CAA39D428}" destId="{9EFC547A-2BC6-A54E-B505-F6907185C747}" srcOrd="2" destOrd="0" presId="urn:microsoft.com/office/officeart/2009/3/layout/HorizontalOrganizationChart#334"/>
    <dgm:cxn modelId="{8FAD4A42-03BE-9F4C-82CB-926C3567BAA8}" type="presParOf" srcId="{C95E99B8-F66B-4C42-B704-3A807197CA75}" destId="{8E9D488B-D3EB-AC46-8DD8-AE5FB658712C}" srcOrd="2" destOrd="0" presId="urn:microsoft.com/office/officeart/2009/3/layout/HorizontalOrganizationChart#334"/>
    <dgm:cxn modelId="{450EC2B7-922D-B444-A3F6-8774FFF65FA6}" type="presParOf" srcId="{C95E99B8-F66B-4C42-B704-3A807197CA75}" destId="{B464D524-07B1-3D48-88C8-C39DDDD14A82}" srcOrd="3" destOrd="0" presId="urn:microsoft.com/office/officeart/2009/3/layout/HorizontalOrganizationChart#334"/>
    <dgm:cxn modelId="{51353BD4-53FC-C840-8A32-6424821C4AE6}" type="presParOf" srcId="{B464D524-07B1-3D48-88C8-C39DDDD14A82}" destId="{2E7D7549-C30A-F34A-91DE-541FA29D5B26}" srcOrd="0" destOrd="0" presId="urn:microsoft.com/office/officeart/2009/3/layout/HorizontalOrganizationChart#334"/>
    <dgm:cxn modelId="{8FCB0C69-A83D-6949-A8A0-76499E226D65}" type="presParOf" srcId="{2E7D7549-C30A-F34A-91DE-541FA29D5B26}" destId="{915CE02C-D193-2943-B2F4-A6A86837DA24}" srcOrd="0" destOrd="0" presId="urn:microsoft.com/office/officeart/2009/3/layout/HorizontalOrganizationChart#334"/>
    <dgm:cxn modelId="{84C5A8C7-D908-A547-810D-B53E6F83305E}" type="presParOf" srcId="{2E7D7549-C30A-F34A-91DE-541FA29D5B26}" destId="{5532EA05-942C-F648-88BA-4C283B4B089A}" srcOrd="1" destOrd="0" presId="urn:microsoft.com/office/officeart/2009/3/layout/HorizontalOrganizationChart#334"/>
    <dgm:cxn modelId="{8A41C52E-0521-A841-9530-CDE9E33B1A09}" type="presParOf" srcId="{B464D524-07B1-3D48-88C8-C39DDDD14A82}" destId="{5DD26586-6CD2-E54A-8C8B-E75C314E7302}" srcOrd="1" destOrd="0" presId="urn:microsoft.com/office/officeart/2009/3/layout/HorizontalOrganizationChart#334"/>
    <dgm:cxn modelId="{F5F2371E-9E36-B848-B794-DC921088C813}" type="presParOf" srcId="{B464D524-07B1-3D48-88C8-C39DDDD14A82}" destId="{38B1BC24-1AAA-FC4B-A478-5D0E5356033F}" srcOrd="2" destOrd="0" presId="urn:microsoft.com/office/officeart/2009/3/layout/HorizontalOrganizationChart#334"/>
    <dgm:cxn modelId="{C6720FAF-82CC-DD42-AEC5-A6D5FD2A844D}" type="presParOf" srcId="{C95E99B8-F66B-4C42-B704-3A807197CA75}" destId="{9134C53C-CD9E-C347-B90B-D2E449F12B20}" srcOrd="4" destOrd="0" presId="urn:microsoft.com/office/officeart/2009/3/layout/HorizontalOrganizationChart#334"/>
    <dgm:cxn modelId="{46F356BC-3BE1-B144-B35A-1CBC0BAC9560}" type="presParOf" srcId="{C95E99B8-F66B-4C42-B704-3A807197CA75}" destId="{B298F705-BE91-2A4B-BEB7-25A8634E56C7}" srcOrd="5" destOrd="0" presId="urn:microsoft.com/office/officeart/2009/3/layout/HorizontalOrganizationChart#334"/>
    <dgm:cxn modelId="{54CBCF7C-D19A-6340-9C8C-6F9C1B1721C1}" type="presParOf" srcId="{B298F705-BE91-2A4B-BEB7-25A8634E56C7}" destId="{1B092C43-17F7-D348-B2D1-AE3D4F91E0AF}" srcOrd="0" destOrd="0" presId="urn:microsoft.com/office/officeart/2009/3/layout/HorizontalOrganizationChart#334"/>
    <dgm:cxn modelId="{06762A99-65CC-4B4C-B74B-63EE9EF1F363}" type="presParOf" srcId="{1B092C43-17F7-D348-B2D1-AE3D4F91E0AF}" destId="{DD0540F3-E7FD-D84C-AFE2-A34BAE74B792}" srcOrd="0" destOrd="0" presId="urn:microsoft.com/office/officeart/2009/3/layout/HorizontalOrganizationChart#334"/>
    <dgm:cxn modelId="{2C4BB574-1F5F-9F41-8A47-A4203C630006}" type="presParOf" srcId="{1B092C43-17F7-D348-B2D1-AE3D4F91E0AF}" destId="{ACE2AF3D-2311-9C47-84F6-43498FFBB2EB}" srcOrd="1" destOrd="0" presId="urn:microsoft.com/office/officeart/2009/3/layout/HorizontalOrganizationChart#334"/>
    <dgm:cxn modelId="{E30AAEF6-1342-554C-9741-9337CAAAF294}" type="presParOf" srcId="{B298F705-BE91-2A4B-BEB7-25A8634E56C7}" destId="{CED6D1D5-FD20-1545-84EF-3454D1CF2C00}" srcOrd="1" destOrd="0" presId="urn:microsoft.com/office/officeart/2009/3/layout/HorizontalOrganizationChart#334"/>
    <dgm:cxn modelId="{5D623F1E-77CD-6443-887B-4667DE97C207}" type="presParOf" srcId="{B298F705-BE91-2A4B-BEB7-25A8634E56C7}" destId="{74F1F39F-BFAC-8846-AAD9-C24BF4502EB4}" srcOrd="2" destOrd="0" presId="urn:microsoft.com/office/officeart/2009/3/layout/HorizontalOrganizationChart#334"/>
    <dgm:cxn modelId="{3089DD36-28B3-AD43-9E02-CD991E1B697F}" type="presParOf" srcId="{6464AF49-59B2-5141-A8D0-6E255102FDCB}" destId="{5DD3D8F6-1E75-C643-9609-3467F9E95C52}" srcOrd="2" destOrd="0" presId="urn:microsoft.com/office/officeart/2009/3/layout/HorizontalOrganizationChart#334"/>
    <dgm:cxn modelId="{492423B6-332F-A34D-B0BA-91A2F46ECC86}" type="presParOf" srcId="{655BAE0C-B7FB-CC4F-877C-6AB1F59B27BD}" destId="{26FEFA4A-472B-5B46-89F9-B58307434621}" srcOrd="2" destOrd="0" presId="urn:microsoft.com/office/officeart/2009/3/layout/HorizontalOrganizationChart#334"/>
    <dgm:cxn modelId="{9D78F9EF-22ED-B843-A5D9-C926B2AE4912}" type="presParOf" srcId="{655BAE0C-B7FB-CC4F-877C-6AB1F59B27BD}" destId="{2CFE3861-4BCE-5148-B740-6A7E9EAB2201}" srcOrd="3" destOrd="0" presId="urn:microsoft.com/office/officeart/2009/3/layout/HorizontalOrganizationChart#334"/>
    <dgm:cxn modelId="{CF0D182B-7209-ED49-BE32-47543DEC81CC}" type="presParOf" srcId="{2CFE3861-4BCE-5148-B740-6A7E9EAB2201}" destId="{E039CFB0-7D91-1742-9BC3-F9C356C398CE}" srcOrd="0" destOrd="0" presId="urn:microsoft.com/office/officeart/2009/3/layout/HorizontalOrganizationChart#334"/>
    <dgm:cxn modelId="{4FDA036E-D5B0-694F-A86F-98E32E9515FA}" type="presParOf" srcId="{E039CFB0-7D91-1742-9BC3-F9C356C398CE}" destId="{CD106ED0-145C-624F-9276-915C00BA6477}" srcOrd="0" destOrd="0" presId="urn:microsoft.com/office/officeart/2009/3/layout/HorizontalOrganizationChart#334"/>
    <dgm:cxn modelId="{AA88AD4F-580F-534E-99AB-D16F303C0C13}" type="presParOf" srcId="{E039CFB0-7D91-1742-9BC3-F9C356C398CE}" destId="{141EB8F2-83DB-8D48-959F-74F2E2260F2A}" srcOrd="1" destOrd="0" presId="urn:microsoft.com/office/officeart/2009/3/layout/HorizontalOrganizationChart#334"/>
    <dgm:cxn modelId="{4A35B54B-60CC-FA48-A331-811EA9D4FF2A}" type="presParOf" srcId="{2CFE3861-4BCE-5148-B740-6A7E9EAB2201}" destId="{F226ACA0-571C-724E-A0FC-3BDA12674F02}" srcOrd="1" destOrd="0" presId="urn:microsoft.com/office/officeart/2009/3/layout/HorizontalOrganizationChart#334"/>
    <dgm:cxn modelId="{A42BD262-9961-0042-A375-FD1488CF3121}" type="presParOf" srcId="{2CFE3861-4BCE-5148-B740-6A7E9EAB2201}" destId="{E7324B2E-2F1B-B249-BBC7-CA6690109FF9}" srcOrd="2" destOrd="0" presId="urn:microsoft.com/office/officeart/2009/3/layout/HorizontalOrganizationChart#334"/>
    <dgm:cxn modelId="{2EA23B1B-E371-9F4F-AFB0-555E19257D35}" type="presParOf" srcId="{655BAE0C-B7FB-CC4F-877C-6AB1F59B27BD}" destId="{BDDD81B4-E63B-EB44-87F6-99B895B60E4E}" srcOrd="4" destOrd="0" presId="urn:microsoft.com/office/officeart/2009/3/layout/HorizontalOrganizationChart#334"/>
    <dgm:cxn modelId="{B7868668-D942-C64B-A3A7-B8FA6CB16596}" type="presParOf" srcId="{655BAE0C-B7FB-CC4F-877C-6AB1F59B27BD}" destId="{BF5B2684-F6DE-0F44-8E44-D2A93341ACBA}" srcOrd="5" destOrd="0" presId="urn:microsoft.com/office/officeart/2009/3/layout/HorizontalOrganizationChart#334"/>
    <dgm:cxn modelId="{6B116CCE-AE5B-764E-9FE7-3C3639E68665}" type="presParOf" srcId="{BF5B2684-F6DE-0F44-8E44-D2A93341ACBA}" destId="{CEFEDD9F-E035-FC4B-961E-C5859E817A17}" srcOrd="0" destOrd="0" presId="urn:microsoft.com/office/officeart/2009/3/layout/HorizontalOrganizationChart#334"/>
    <dgm:cxn modelId="{67169A46-16AF-2540-BD1F-0738AE12E2DB}" type="presParOf" srcId="{CEFEDD9F-E035-FC4B-961E-C5859E817A17}" destId="{EC57565A-8244-204D-B2A4-C3468338C96A}" srcOrd="0" destOrd="0" presId="urn:microsoft.com/office/officeart/2009/3/layout/HorizontalOrganizationChart#334"/>
    <dgm:cxn modelId="{BE4659C7-7EFF-314A-AD74-6FA825AAA02C}" type="presParOf" srcId="{CEFEDD9F-E035-FC4B-961E-C5859E817A17}" destId="{415B48BB-E6C6-7840-AEFB-F18E9D81F71F}" srcOrd="1" destOrd="0" presId="urn:microsoft.com/office/officeart/2009/3/layout/HorizontalOrganizationChart#334"/>
    <dgm:cxn modelId="{8AD4BAD3-2F34-9849-8510-8AEEF30CD90A}" type="presParOf" srcId="{BF5B2684-F6DE-0F44-8E44-D2A93341ACBA}" destId="{C63C0771-915E-374B-BE60-F2826BFACE41}" srcOrd="1" destOrd="0" presId="urn:microsoft.com/office/officeart/2009/3/layout/HorizontalOrganizationChart#334"/>
    <dgm:cxn modelId="{54E52440-0DE4-B749-8B15-E8BC37760927}" type="presParOf" srcId="{BF5B2684-F6DE-0F44-8E44-D2A93341ACBA}" destId="{7B90002E-913A-7243-BC42-4102D9558C34}" srcOrd="2" destOrd="0" presId="urn:microsoft.com/office/officeart/2009/3/layout/HorizontalOrganizationChart#334"/>
    <dgm:cxn modelId="{9383D08B-5611-F649-89BC-A08D8969862B}" type="presParOf" srcId="{D34556A6-4C76-7B44-8FE5-279E22C03288}" destId="{6D05CD3F-8272-EF41-908C-ABB521160511}" srcOrd="2" destOrd="0" presId="urn:microsoft.com/office/officeart/2009/3/layout/HorizontalOrganizationChart#33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8" loCatId="" qsTypeId="urn:microsoft.com/office/officeart/2005/8/quickstyle/simple1#336" qsCatId="simple" csTypeId="urn:microsoft.com/office/officeart/2005/8/colors/accent5_1#336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人的本质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/>
      <dgm:t>
        <a:bodyPr/>
        <a:lstStyle/>
        <a:p>
          <a:r>
            <a:rPr lang="zh-CN" altLang="en-US" sz="2400" dirty="0" smtClean="0"/>
            <a:t>人的作用</a:t>
          </a:r>
          <a:endParaRPr lang="zh-CN" altLang="en-US" sz="2400" dirty="0"/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8F82F826-A41D-DA4F-B31C-45BED33AD4EF}" type="presOf" srcId="{FC6B96BE-2271-F640-B5A2-185379EF9022}" destId="{D4134E22-FD04-084A-AB45-0EEB3961579D}" srcOrd="0" destOrd="0" presId="urn:microsoft.com/office/officeart/2009/3/layout/HorizontalOrganizationChart#308"/>
    <dgm:cxn modelId="{36703ADB-58FD-9D46-B4FF-26BE65497167}" type="presOf" srcId="{625C94AA-5765-D647-B3BF-7D0AD5C96812}" destId="{725C1D94-CF1F-A546-83F3-E9FF7E802FCF}" srcOrd="1" destOrd="0" presId="urn:microsoft.com/office/officeart/2009/3/layout/HorizontalOrganizationChart#308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BBAAF586-2BB6-F445-AC94-6D0174215C4F}" type="presOf" srcId="{37150384-A69A-824D-9EF6-5E1581086B4F}" destId="{D48BA3A0-BF8F-094C-821D-6096DECEFF3B}" srcOrd="0" destOrd="0" presId="urn:microsoft.com/office/officeart/2009/3/layout/HorizontalOrganizationChart#308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F2F4807E-61B7-3548-A427-7E675FABC050}" type="presOf" srcId="{7CB19D94-2062-D74E-AF67-688B7C1F44F1}" destId="{0DC88020-AAEB-2144-BF79-CA7E96B4A053}" srcOrd="1" destOrd="0" presId="urn:microsoft.com/office/officeart/2009/3/layout/HorizontalOrganizationChart#308"/>
    <dgm:cxn modelId="{A80CBAD4-DBC6-B644-9D9C-0A392EA482F2}" type="presOf" srcId="{2EFDADD3-81A7-4948-903E-3A5A57AB1731}" destId="{39D79336-CA97-2648-8667-18CAA6FF9884}" srcOrd="1" destOrd="0" presId="urn:microsoft.com/office/officeart/2009/3/layout/HorizontalOrganizationChart#308"/>
    <dgm:cxn modelId="{3BFAF93E-7663-444B-A119-FEF2963ECD97}" type="presOf" srcId="{E4A5B9AB-0017-5646-83D5-63F6CD9BC4EA}" destId="{5B7D00D1-B702-8F41-9EF2-D1689B801F25}" srcOrd="1" destOrd="0" presId="urn:microsoft.com/office/officeart/2009/3/layout/HorizontalOrganizationChart#308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EC4620EC-BCCF-F648-A578-56F332CAAA8E}" type="presOf" srcId="{2EFDADD3-81A7-4948-903E-3A5A57AB1731}" destId="{A36272DA-37F5-E44F-8B0F-2198AF5DFD92}" srcOrd="0" destOrd="0" presId="urn:microsoft.com/office/officeart/2009/3/layout/HorizontalOrganizationChart#308"/>
    <dgm:cxn modelId="{067A4104-A50A-C54B-AC38-4C662A98ABC1}" type="presOf" srcId="{E4A5B9AB-0017-5646-83D5-63F6CD9BC4EA}" destId="{7A3AC913-235D-BC44-8EDD-584B120DB5A1}" srcOrd="0" destOrd="0" presId="urn:microsoft.com/office/officeart/2009/3/layout/HorizontalOrganizationChart#308"/>
    <dgm:cxn modelId="{13597DB8-2380-774E-A6FA-31A01D7A090F}" type="presOf" srcId="{625C94AA-5765-D647-B3BF-7D0AD5C96812}" destId="{2239757C-CC90-844B-9CB3-1B6E2A84E78C}" srcOrd="0" destOrd="0" presId="urn:microsoft.com/office/officeart/2009/3/layout/HorizontalOrganizationChart#308"/>
    <dgm:cxn modelId="{ADFEB853-392D-8442-93C7-C33E98046CBC}" type="presOf" srcId="{C84108CA-1057-DA43-95F3-7CAF5FF654B0}" destId="{2288FD34-22BA-704C-AD92-31F9F855B517}" srcOrd="0" destOrd="0" presId="urn:microsoft.com/office/officeart/2009/3/layout/HorizontalOrganizationChart#308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BED86BB6-E58D-2C45-A734-1007EA6BCCE5}" type="presOf" srcId="{7CB19D94-2062-D74E-AF67-688B7C1F44F1}" destId="{29A705F1-7A3C-4D45-9103-C68CCC913302}" srcOrd="0" destOrd="0" presId="urn:microsoft.com/office/officeart/2009/3/layout/HorizontalOrganizationChart#308"/>
    <dgm:cxn modelId="{C89178BB-792D-184A-8A53-D952863D157A}" type="presOf" srcId="{3C39BBC3-EE87-D24A-9D68-10B26F6A3674}" destId="{B3C0BB33-8CCA-3B44-856A-5BBCEF48D901}" srcOrd="0" destOrd="0" presId="urn:microsoft.com/office/officeart/2009/3/layout/HorizontalOrganizationChart#308"/>
    <dgm:cxn modelId="{77D783E2-FDE1-824B-955E-F718710FCF12}" type="presParOf" srcId="{2288FD34-22BA-704C-AD92-31F9F855B517}" destId="{44EE18AF-8198-1240-907D-40E0ED8C37D9}" srcOrd="0" destOrd="0" presId="urn:microsoft.com/office/officeart/2009/3/layout/HorizontalOrganizationChart#308"/>
    <dgm:cxn modelId="{99B1B6A1-3EE5-D944-9FBC-56CA04BD6728}" type="presParOf" srcId="{44EE18AF-8198-1240-907D-40E0ED8C37D9}" destId="{C1BAD56C-4AF1-4344-98B7-9FB30D3374F5}" srcOrd="0" destOrd="0" presId="urn:microsoft.com/office/officeart/2009/3/layout/HorizontalOrganizationChart#308"/>
    <dgm:cxn modelId="{C1970719-B58F-5C46-A5BE-94EA7B9ECFFE}" type="presParOf" srcId="{C1BAD56C-4AF1-4344-98B7-9FB30D3374F5}" destId="{A36272DA-37F5-E44F-8B0F-2198AF5DFD92}" srcOrd="0" destOrd="0" presId="urn:microsoft.com/office/officeart/2009/3/layout/HorizontalOrganizationChart#308"/>
    <dgm:cxn modelId="{49DFF423-91A1-5F49-ADC9-FCD5F4B7917C}" type="presParOf" srcId="{C1BAD56C-4AF1-4344-98B7-9FB30D3374F5}" destId="{39D79336-CA97-2648-8667-18CAA6FF9884}" srcOrd="1" destOrd="0" presId="urn:microsoft.com/office/officeart/2009/3/layout/HorizontalOrganizationChart#308"/>
    <dgm:cxn modelId="{9A203670-096E-D042-BE76-C92570D0012B}" type="presParOf" srcId="{44EE18AF-8198-1240-907D-40E0ED8C37D9}" destId="{F19A1451-6D9D-A547-B55A-D79036AE9DBB}" srcOrd="1" destOrd="0" presId="urn:microsoft.com/office/officeart/2009/3/layout/HorizontalOrganizationChart#308"/>
    <dgm:cxn modelId="{EEF3374C-7241-2747-B61F-82FBA0EF49BB}" type="presParOf" srcId="{F19A1451-6D9D-A547-B55A-D79036AE9DBB}" destId="{D4134E22-FD04-084A-AB45-0EEB3961579D}" srcOrd="0" destOrd="0" presId="urn:microsoft.com/office/officeart/2009/3/layout/HorizontalOrganizationChart#308"/>
    <dgm:cxn modelId="{4CDEED11-1CE3-F740-B035-745CA9351A1F}" type="presParOf" srcId="{F19A1451-6D9D-A547-B55A-D79036AE9DBB}" destId="{F50CB407-0434-5A43-A719-198B5BCB6363}" srcOrd="1" destOrd="0" presId="urn:microsoft.com/office/officeart/2009/3/layout/HorizontalOrganizationChart#308"/>
    <dgm:cxn modelId="{6C47FFF5-14D6-EA47-8772-A3C60BC12CC8}" type="presParOf" srcId="{F50CB407-0434-5A43-A719-198B5BCB6363}" destId="{ED2F64A7-D5A8-524A-9901-00ADC4F2E216}" srcOrd="0" destOrd="0" presId="urn:microsoft.com/office/officeart/2009/3/layout/HorizontalOrganizationChart#308"/>
    <dgm:cxn modelId="{84266625-2BD8-4B4E-BFD5-AE7B4C19EFA5}" type="presParOf" srcId="{ED2F64A7-D5A8-524A-9901-00ADC4F2E216}" destId="{2239757C-CC90-844B-9CB3-1B6E2A84E78C}" srcOrd="0" destOrd="0" presId="urn:microsoft.com/office/officeart/2009/3/layout/HorizontalOrganizationChart#308"/>
    <dgm:cxn modelId="{0028A4F8-43AF-CD4A-A507-CA8A83B36BD4}" type="presParOf" srcId="{ED2F64A7-D5A8-524A-9901-00ADC4F2E216}" destId="{725C1D94-CF1F-A546-83F3-E9FF7E802FCF}" srcOrd="1" destOrd="0" presId="urn:microsoft.com/office/officeart/2009/3/layout/HorizontalOrganizationChart#308"/>
    <dgm:cxn modelId="{F8499ECE-F415-9B46-B8D0-EF0815B8B6FF}" type="presParOf" srcId="{F50CB407-0434-5A43-A719-198B5BCB6363}" destId="{8DEA5F89-F8CE-E747-B761-23AD1C2EDE82}" srcOrd="1" destOrd="0" presId="urn:microsoft.com/office/officeart/2009/3/layout/HorizontalOrganizationChart#308"/>
    <dgm:cxn modelId="{AE554BDE-3142-4E47-A66F-E63CA6A56661}" type="presParOf" srcId="{F50CB407-0434-5A43-A719-198B5BCB6363}" destId="{93FB1B98-9032-8E48-BBBD-A0FAC0B580EF}" srcOrd="2" destOrd="0" presId="urn:microsoft.com/office/officeart/2009/3/layout/HorizontalOrganizationChart#308"/>
    <dgm:cxn modelId="{B89FE2EB-50FB-734C-AB6C-19264593FE46}" type="presParOf" srcId="{F19A1451-6D9D-A547-B55A-D79036AE9DBB}" destId="{D48BA3A0-BF8F-094C-821D-6096DECEFF3B}" srcOrd="2" destOrd="0" presId="urn:microsoft.com/office/officeart/2009/3/layout/HorizontalOrganizationChart#308"/>
    <dgm:cxn modelId="{2F528DE3-AD29-1E46-A36F-057BEC02FF43}" type="presParOf" srcId="{F19A1451-6D9D-A547-B55A-D79036AE9DBB}" destId="{ABF77456-6786-1A47-B05E-1EECEA7F6879}" srcOrd="3" destOrd="0" presId="urn:microsoft.com/office/officeart/2009/3/layout/HorizontalOrganizationChart#308"/>
    <dgm:cxn modelId="{37BA3472-57EE-9148-9CEC-DF24BEC9D106}" type="presParOf" srcId="{ABF77456-6786-1A47-B05E-1EECEA7F6879}" destId="{3D5ADFED-F8CC-4A42-8883-1EE9DE006263}" srcOrd="0" destOrd="0" presId="urn:microsoft.com/office/officeart/2009/3/layout/HorizontalOrganizationChart#308"/>
    <dgm:cxn modelId="{51F0AEC1-E29E-8E44-A324-3899CCB04312}" type="presParOf" srcId="{3D5ADFED-F8CC-4A42-8883-1EE9DE006263}" destId="{7A3AC913-235D-BC44-8EDD-584B120DB5A1}" srcOrd="0" destOrd="0" presId="urn:microsoft.com/office/officeart/2009/3/layout/HorizontalOrganizationChart#308"/>
    <dgm:cxn modelId="{C333B345-364D-2445-87B7-5933F6E87367}" type="presParOf" srcId="{3D5ADFED-F8CC-4A42-8883-1EE9DE006263}" destId="{5B7D00D1-B702-8F41-9EF2-D1689B801F25}" srcOrd="1" destOrd="0" presId="urn:microsoft.com/office/officeart/2009/3/layout/HorizontalOrganizationChart#308"/>
    <dgm:cxn modelId="{4AE1258D-02F7-6047-927B-581988094DAD}" type="presParOf" srcId="{ABF77456-6786-1A47-B05E-1EECEA7F6879}" destId="{99B2FF4F-9E59-2642-B019-67453A9710BB}" srcOrd="1" destOrd="0" presId="urn:microsoft.com/office/officeart/2009/3/layout/HorizontalOrganizationChart#308"/>
    <dgm:cxn modelId="{3EDC267C-49BB-4845-B3BE-47EF07569BCB}" type="presParOf" srcId="{ABF77456-6786-1A47-B05E-1EECEA7F6879}" destId="{0F38424B-4980-3C46-843E-1C7B21EED639}" srcOrd="2" destOrd="0" presId="urn:microsoft.com/office/officeart/2009/3/layout/HorizontalOrganizationChart#308"/>
    <dgm:cxn modelId="{55FAC100-85FF-764A-A677-8EA44453913A}" type="presParOf" srcId="{F19A1451-6D9D-A547-B55A-D79036AE9DBB}" destId="{B3C0BB33-8CCA-3B44-856A-5BBCEF48D901}" srcOrd="4" destOrd="0" presId="urn:microsoft.com/office/officeart/2009/3/layout/HorizontalOrganizationChart#308"/>
    <dgm:cxn modelId="{782A28B1-A3FA-FE4F-B30C-F910AA143F51}" type="presParOf" srcId="{F19A1451-6D9D-A547-B55A-D79036AE9DBB}" destId="{F8CA9D44-7224-F44B-9D31-9E375652EF4E}" srcOrd="5" destOrd="0" presId="urn:microsoft.com/office/officeart/2009/3/layout/HorizontalOrganizationChart#308"/>
    <dgm:cxn modelId="{A59CFC45-16B6-AA42-99DE-CA301E3D5135}" type="presParOf" srcId="{F8CA9D44-7224-F44B-9D31-9E375652EF4E}" destId="{7EDE2437-E7EA-664F-9185-1D5A12466F42}" srcOrd="0" destOrd="0" presId="urn:microsoft.com/office/officeart/2009/3/layout/HorizontalOrganizationChart#308"/>
    <dgm:cxn modelId="{D6223760-4C79-5943-BFAF-CE91224BC936}" type="presParOf" srcId="{7EDE2437-E7EA-664F-9185-1D5A12466F42}" destId="{29A705F1-7A3C-4D45-9103-C68CCC913302}" srcOrd="0" destOrd="0" presId="urn:microsoft.com/office/officeart/2009/3/layout/HorizontalOrganizationChart#308"/>
    <dgm:cxn modelId="{1C7F19EC-8C32-1348-91D8-47EADFC14442}" type="presParOf" srcId="{7EDE2437-E7EA-664F-9185-1D5A12466F42}" destId="{0DC88020-AAEB-2144-BF79-CA7E96B4A053}" srcOrd="1" destOrd="0" presId="urn:microsoft.com/office/officeart/2009/3/layout/HorizontalOrganizationChart#308"/>
    <dgm:cxn modelId="{22C69A9E-78E9-9543-AC71-22C684D21FDA}" type="presParOf" srcId="{F8CA9D44-7224-F44B-9D31-9E375652EF4E}" destId="{25EA969F-F594-394A-9764-5E144BEFB8E8}" srcOrd="1" destOrd="0" presId="urn:microsoft.com/office/officeart/2009/3/layout/HorizontalOrganizationChart#308"/>
    <dgm:cxn modelId="{BD8F4BCA-C9C7-E140-AA9E-F638E8D7BBEF}" type="presParOf" srcId="{F8CA9D44-7224-F44B-9D31-9E375652EF4E}" destId="{0661A907-84C3-D148-B725-D549598A46F7}" srcOrd="2" destOrd="0" presId="urn:microsoft.com/office/officeart/2009/3/layout/HorizontalOrganizationChart#308"/>
    <dgm:cxn modelId="{196AFDBB-6FE8-8E4F-9F2F-B083932BA031}" type="presParOf" srcId="{44EE18AF-8198-1240-907D-40E0ED8C37D9}" destId="{59699051-6DD4-5146-BB9F-71EA92FBDEB9}" srcOrd="2" destOrd="0" presId="urn:microsoft.com/office/officeart/2009/3/layout/HorizontalOrganizationChart#30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5" loCatId="" qsTypeId="urn:microsoft.com/office/officeart/2005/8/quickstyle/simple1#363" qsCatId="simple" csTypeId="urn:microsoft.com/office/officeart/2005/8/colors/accent5_1#361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 smtClean="0"/>
            <a:t>形成基础：商品经济</a:t>
          </a:r>
          <a:endParaRPr lang="zh-CN" altLang="en-US" sz="12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 smtClean="0"/>
            <a:t>商品经济基本矛盾</a:t>
          </a:r>
          <a:endParaRPr lang="zh-CN" altLang="en-US" sz="12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 smtClean="0"/>
            <a:t>商品经济基本规律</a:t>
          </a:r>
          <a:endParaRPr lang="zh-CN" altLang="en-US" sz="12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dirty="0" smtClean="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CCE1DCE-37FA-314F-BD80-D55D52EF9F4F}" type="presOf" srcId="{FCF78E06-6495-474A-ADC4-37ED3D20987D}" destId="{FD3616ED-B705-4240-A2D1-117A6682F7F3}" srcOrd="1" destOrd="0" presId="urn:microsoft.com/office/officeart/2009/3/layout/HorizontalOrganizationChart#335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6551610D-C0B6-4144-AAEB-B84E182974DE}" type="presOf" srcId="{28992B53-8FD2-4348-BC7E-78C59EFEA278}" destId="{8E9D488B-D3EB-AC46-8DD8-AE5FB658712C}" srcOrd="0" destOrd="0" presId="urn:microsoft.com/office/officeart/2009/3/layout/HorizontalOrganizationChart#335"/>
    <dgm:cxn modelId="{DB588573-E38C-0347-947E-C16AFF7A30B3}" type="presOf" srcId="{FCF78E06-6495-474A-ADC4-37ED3D20987D}" destId="{931DF459-474C-C143-B120-780D05DFA5B0}" srcOrd="0" destOrd="0" presId="urn:microsoft.com/office/officeart/2009/3/layout/HorizontalOrganizationChart#335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94457269-CCCD-AF46-8147-873929503AE2}" type="presOf" srcId="{B1C297FA-3710-734C-98A0-B5B7CC0ADFB6}" destId="{BDDD81B4-E63B-EB44-87F6-99B895B60E4E}" srcOrd="0" destOrd="0" presId="urn:microsoft.com/office/officeart/2009/3/layout/HorizontalOrganizationChart#335"/>
    <dgm:cxn modelId="{30D7328C-EB41-314B-AC42-5273999EC5A5}" type="presOf" srcId="{519643B5-A3D8-9746-80E5-5B0D1B8D3454}" destId="{061C472C-EB4D-E64B-8CBB-4ECF2E34C44C}" srcOrd="0" destOrd="0" presId="urn:microsoft.com/office/officeart/2009/3/layout/HorizontalOrganizationChart#335"/>
    <dgm:cxn modelId="{3B025F47-F807-354F-8013-B40FDC23B977}" type="presOf" srcId="{A1842D66-F252-1441-931B-691B96451210}" destId="{915CE02C-D193-2943-B2F4-A6A86837DA24}" srcOrd="0" destOrd="0" presId="urn:microsoft.com/office/officeart/2009/3/layout/HorizontalOrganizationChart#335"/>
    <dgm:cxn modelId="{855547F8-DBCD-C84B-A8BB-F377F3E5D3BA}" type="presOf" srcId="{42E74399-D6AB-7E43-B349-BEEF188B9700}" destId="{26FEFA4A-472B-5B46-89F9-B58307434621}" srcOrd="0" destOrd="0" presId="urn:microsoft.com/office/officeart/2009/3/layout/HorizontalOrganizationChart#335"/>
    <dgm:cxn modelId="{B0E0A36F-6EA3-B145-92DF-92B6D0F2BD57}" type="presOf" srcId="{398AF3FB-4370-1E45-BC30-4800CC970D6A}" destId="{3DE3EF0E-D110-2F4B-89D1-9AF4FFD90400}" srcOrd="0" destOrd="0" presId="urn:microsoft.com/office/officeart/2009/3/layout/HorizontalOrganizationChart#335"/>
    <dgm:cxn modelId="{9C4346DF-25E8-7A49-89F7-C30457AF291D}" type="presOf" srcId="{0864CFA1-B36E-0E4B-8B9F-4E10ACAF03EB}" destId="{EF96F842-AAB0-6C45-95DD-7DAE6727706C}" srcOrd="0" destOrd="0" presId="urn:microsoft.com/office/officeart/2009/3/layout/HorizontalOrganizationChart#335"/>
    <dgm:cxn modelId="{CA2591FF-9B1B-0E48-8C7E-E3AD8DCC369D}" type="presOf" srcId="{06871DA0-5453-E04D-9EFB-77CDF76E7CAA}" destId="{75F9547B-754C-1F4B-835D-E3E674E8AD0D}" srcOrd="0" destOrd="0" presId="urn:microsoft.com/office/officeart/2009/3/layout/HorizontalOrganizationChart#335"/>
    <dgm:cxn modelId="{EC0E8B68-2B47-E64C-8048-C928F5BCC6BC}" type="presOf" srcId="{9FAFADD9-4F4E-B343-92B1-3878716DBF40}" destId="{ACE2AF3D-2311-9C47-84F6-43498FFBB2EB}" srcOrd="1" destOrd="0" presId="urn:microsoft.com/office/officeart/2009/3/layout/HorizontalOrganizationChart#335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1FD6E129-13A0-F743-BBA5-F181D17DA950}" type="presOf" srcId="{06871DA0-5453-E04D-9EFB-77CDF76E7CAA}" destId="{084DFA63-BA8E-F642-A080-D9A40C2F7F3B}" srcOrd="1" destOrd="0" presId="urn:microsoft.com/office/officeart/2009/3/layout/HorizontalOrganizationChart#335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09DD008-EA4D-6A4E-A6C8-F3640D139CE3}" type="presOf" srcId="{99AD84B9-4D0A-3F47-9C40-AB51174A504A}" destId="{EC57565A-8244-204D-B2A4-C3468338C96A}" srcOrd="0" destOrd="0" presId="urn:microsoft.com/office/officeart/2009/3/layout/HorizontalOrganizationChart#335"/>
    <dgm:cxn modelId="{468F2E22-383E-BE41-8D0B-93D254FA7DE6}" type="presOf" srcId="{9825CEA5-A5F3-CE47-A6B0-F6A0BC8D7DA6}" destId="{9134C53C-CD9E-C347-B90B-D2E449F12B20}" srcOrd="0" destOrd="0" presId="urn:microsoft.com/office/officeart/2009/3/layout/HorizontalOrganizationChart#335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6E3A479F-E17E-DC4A-A52E-352CBD3D6B30}" type="presOf" srcId="{C67D933F-4118-F242-9B87-C6F271A90E9C}" destId="{130136FD-234D-784B-A79E-98C3B231C943}" srcOrd="0" destOrd="0" presId="urn:microsoft.com/office/officeart/2009/3/layout/HorizontalOrganizationChart#335"/>
    <dgm:cxn modelId="{DD6CE0A3-D5DD-964D-B0A8-3D8A1BD671E3}" type="presOf" srcId="{398AF3FB-4370-1E45-BC30-4800CC970D6A}" destId="{601F85C7-1A38-C449-AB4C-DCD2EC3C8CB5}" srcOrd="1" destOrd="0" presId="urn:microsoft.com/office/officeart/2009/3/layout/HorizontalOrganizationChart#335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D2776E38-71AC-C443-AC19-D7C8E49968F0}" type="presOf" srcId="{99AD84B9-4D0A-3F47-9C40-AB51174A504A}" destId="{415B48BB-E6C6-7840-AEFB-F18E9D81F71F}" srcOrd="1" destOrd="0" presId="urn:microsoft.com/office/officeart/2009/3/layout/HorizontalOrganizationChart#335"/>
    <dgm:cxn modelId="{7C1AABE6-1375-2541-8323-99D52A523961}" type="presOf" srcId="{DC6C4E16-D482-DE4A-933F-E5D6213D1FA9}" destId="{CD106ED0-145C-624F-9276-915C00BA6477}" srcOrd="0" destOrd="0" presId="urn:microsoft.com/office/officeart/2009/3/layout/HorizontalOrganizationChart#335"/>
    <dgm:cxn modelId="{6AA01CA8-DC52-D74B-9B32-0095B2283C23}" type="presOf" srcId="{9FAFADD9-4F4E-B343-92B1-3878716DBF40}" destId="{DD0540F3-E7FD-D84C-AFE2-A34BAE74B792}" srcOrd="0" destOrd="0" presId="urn:microsoft.com/office/officeart/2009/3/layout/HorizontalOrganizationChart#335"/>
    <dgm:cxn modelId="{9137B9D5-09E3-2647-AF7F-A93ED74C1E36}" type="presOf" srcId="{DC6C4E16-D482-DE4A-933F-E5D6213D1FA9}" destId="{141EB8F2-83DB-8D48-959F-74F2E2260F2A}" srcOrd="1" destOrd="0" presId="urn:microsoft.com/office/officeart/2009/3/layout/HorizontalOrganizationChart#335"/>
    <dgm:cxn modelId="{9E30068F-D5A2-D145-BA0C-423DBC2BB854}" type="presOf" srcId="{A1842D66-F252-1441-931B-691B96451210}" destId="{5532EA05-942C-F648-88BA-4C283B4B089A}" srcOrd="1" destOrd="0" presId="urn:microsoft.com/office/officeart/2009/3/layout/HorizontalOrganizationChart#335"/>
    <dgm:cxn modelId="{6F62E52F-9FF5-D145-A314-69064CDBDCA1}" type="presParOf" srcId="{130136FD-234D-784B-A79E-98C3B231C943}" destId="{D34556A6-4C76-7B44-8FE5-279E22C03288}" srcOrd="0" destOrd="0" presId="urn:microsoft.com/office/officeart/2009/3/layout/HorizontalOrganizationChart#335"/>
    <dgm:cxn modelId="{21D0C69F-33C5-5849-8ED7-480070084A6C}" type="presParOf" srcId="{D34556A6-4C76-7B44-8FE5-279E22C03288}" destId="{C5200FA2-88D4-444D-B218-FB299AE0646A}" srcOrd="0" destOrd="0" presId="urn:microsoft.com/office/officeart/2009/3/layout/HorizontalOrganizationChart#335"/>
    <dgm:cxn modelId="{551DFA09-85CC-3E44-99A0-42172F28314E}" type="presParOf" srcId="{C5200FA2-88D4-444D-B218-FB299AE0646A}" destId="{3DE3EF0E-D110-2F4B-89D1-9AF4FFD90400}" srcOrd="0" destOrd="0" presId="urn:microsoft.com/office/officeart/2009/3/layout/HorizontalOrganizationChart#335"/>
    <dgm:cxn modelId="{692EC6E7-9848-934E-B2F0-321E98E4CF8C}" type="presParOf" srcId="{C5200FA2-88D4-444D-B218-FB299AE0646A}" destId="{601F85C7-1A38-C449-AB4C-DCD2EC3C8CB5}" srcOrd="1" destOrd="0" presId="urn:microsoft.com/office/officeart/2009/3/layout/HorizontalOrganizationChart#335"/>
    <dgm:cxn modelId="{A6524A0E-6B06-8947-B95C-F51A35BFC8BC}" type="presParOf" srcId="{D34556A6-4C76-7B44-8FE5-279E22C03288}" destId="{655BAE0C-B7FB-CC4F-877C-6AB1F59B27BD}" srcOrd="1" destOrd="0" presId="urn:microsoft.com/office/officeart/2009/3/layout/HorizontalOrganizationChart#335"/>
    <dgm:cxn modelId="{B2B6B4B0-8423-BC49-B7C9-08A3889B276C}" type="presParOf" srcId="{655BAE0C-B7FB-CC4F-877C-6AB1F59B27BD}" destId="{EF96F842-AAB0-6C45-95DD-7DAE6727706C}" srcOrd="0" destOrd="0" presId="urn:microsoft.com/office/officeart/2009/3/layout/HorizontalOrganizationChart#335"/>
    <dgm:cxn modelId="{9BFC787F-2668-BC44-BA53-EF038771EBCE}" type="presParOf" srcId="{655BAE0C-B7FB-CC4F-877C-6AB1F59B27BD}" destId="{6464AF49-59B2-5141-A8D0-6E255102FDCB}" srcOrd="1" destOrd="0" presId="urn:microsoft.com/office/officeart/2009/3/layout/HorizontalOrganizationChart#335"/>
    <dgm:cxn modelId="{5401FABC-4899-BC4C-96E1-D30F575E5324}" type="presParOf" srcId="{6464AF49-59B2-5141-A8D0-6E255102FDCB}" destId="{3CDBC8D4-D376-944A-AB23-D9F77975A24E}" srcOrd="0" destOrd="0" presId="urn:microsoft.com/office/officeart/2009/3/layout/HorizontalOrganizationChart#335"/>
    <dgm:cxn modelId="{42EC9EE6-502B-104B-9951-D4B47A64564C}" type="presParOf" srcId="{3CDBC8D4-D376-944A-AB23-D9F77975A24E}" destId="{931DF459-474C-C143-B120-780D05DFA5B0}" srcOrd="0" destOrd="0" presId="urn:microsoft.com/office/officeart/2009/3/layout/HorizontalOrganizationChart#335"/>
    <dgm:cxn modelId="{128EF209-B13D-1F4E-AF90-CAE899620BAE}" type="presParOf" srcId="{3CDBC8D4-D376-944A-AB23-D9F77975A24E}" destId="{FD3616ED-B705-4240-A2D1-117A6682F7F3}" srcOrd="1" destOrd="0" presId="urn:microsoft.com/office/officeart/2009/3/layout/HorizontalOrganizationChart#335"/>
    <dgm:cxn modelId="{83C9BD58-6018-DD4D-A229-84A7F78E8B23}" type="presParOf" srcId="{6464AF49-59B2-5141-A8D0-6E255102FDCB}" destId="{C95E99B8-F66B-4C42-B704-3A807197CA75}" srcOrd="1" destOrd="0" presId="urn:microsoft.com/office/officeart/2009/3/layout/HorizontalOrganizationChart#335"/>
    <dgm:cxn modelId="{16942980-BCAB-9644-882E-14494ECC1565}" type="presParOf" srcId="{C95E99B8-F66B-4C42-B704-3A807197CA75}" destId="{061C472C-EB4D-E64B-8CBB-4ECF2E34C44C}" srcOrd="0" destOrd="0" presId="urn:microsoft.com/office/officeart/2009/3/layout/HorizontalOrganizationChart#335"/>
    <dgm:cxn modelId="{48591E2A-8EE3-A841-A648-C95CA0B52CEA}" type="presParOf" srcId="{C95E99B8-F66B-4C42-B704-3A807197CA75}" destId="{65A85381-72A6-9247-A568-141CAA39D428}" srcOrd="1" destOrd="0" presId="urn:microsoft.com/office/officeart/2009/3/layout/HorizontalOrganizationChart#335"/>
    <dgm:cxn modelId="{CC7FBC45-D186-A84C-B4AC-DCED734B9171}" type="presParOf" srcId="{65A85381-72A6-9247-A568-141CAA39D428}" destId="{8762FA3D-CFBD-4744-8606-7EEA0FD216C1}" srcOrd="0" destOrd="0" presId="urn:microsoft.com/office/officeart/2009/3/layout/HorizontalOrganizationChart#335"/>
    <dgm:cxn modelId="{BB56F698-A63B-984E-B51F-B7064617A41D}" type="presParOf" srcId="{8762FA3D-CFBD-4744-8606-7EEA0FD216C1}" destId="{75F9547B-754C-1F4B-835D-E3E674E8AD0D}" srcOrd="0" destOrd="0" presId="urn:microsoft.com/office/officeart/2009/3/layout/HorizontalOrganizationChart#335"/>
    <dgm:cxn modelId="{310C7F3B-50F3-3D43-9BF4-BB92115A5636}" type="presParOf" srcId="{8762FA3D-CFBD-4744-8606-7EEA0FD216C1}" destId="{084DFA63-BA8E-F642-A080-D9A40C2F7F3B}" srcOrd="1" destOrd="0" presId="urn:microsoft.com/office/officeart/2009/3/layout/HorizontalOrganizationChart#335"/>
    <dgm:cxn modelId="{E7F4C085-280D-D343-AE0B-716DC043EFCC}" type="presParOf" srcId="{65A85381-72A6-9247-A568-141CAA39D428}" destId="{3E0BC4A6-276B-9E4B-89B5-9581156203EB}" srcOrd="1" destOrd="0" presId="urn:microsoft.com/office/officeart/2009/3/layout/HorizontalOrganizationChart#335"/>
    <dgm:cxn modelId="{EE7870E0-6909-2A48-A6D8-FEAE58ED29EF}" type="presParOf" srcId="{65A85381-72A6-9247-A568-141CAA39D428}" destId="{9EFC547A-2BC6-A54E-B505-F6907185C747}" srcOrd="2" destOrd="0" presId="urn:microsoft.com/office/officeart/2009/3/layout/HorizontalOrganizationChart#335"/>
    <dgm:cxn modelId="{51BAC8AE-4E49-3F41-8EC1-93FE49EEDD66}" type="presParOf" srcId="{C95E99B8-F66B-4C42-B704-3A807197CA75}" destId="{8E9D488B-D3EB-AC46-8DD8-AE5FB658712C}" srcOrd="2" destOrd="0" presId="urn:microsoft.com/office/officeart/2009/3/layout/HorizontalOrganizationChart#335"/>
    <dgm:cxn modelId="{89663993-FDDC-3F40-8B5D-29651009AD4E}" type="presParOf" srcId="{C95E99B8-F66B-4C42-B704-3A807197CA75}" destId="{B464D524-07B1-3D48-88C8-C39DDDD14A82}" srcOrd="3" destOrd="0" presId="urn:microsoft.com/office/officeart/2009/3/layout/HorizontalOrganizationChart#335"/>
    <dgm:cxn modelId="{CB04ED84-D219-CE42-8EAA-0A8C687E3C49}" type="presParOf" srcId="{B464D524-07B1-3D48-88C8-C39DDDD14A82}" destId="{2E7D7549-C30A-F34A-91DE-541FA29D5B26}" srcOrd="0" destOrd="0" presId="urn:microsoft.com/office/officeart/2009/3/layout/HorizontalOrganizationChart#335"/>
    <dgm:cxn modelId="{EDB067C3-F3C0-ED4D-A72E-DA1CFEE51FEC}" type="presParOf" srcId="{2E7D7549-C30A-F34A-91DE-541FA29D5B26}" destId="{915CE02C-D193-2943-B2F4-A6A86837DA24}" srcOrd="0" destOrd="0" presId="urn:microsoft.com/office/officeart/2009/3/layout/HorizontalOrganizationChart#335"/>
    <dgm:cxn modelId="{5AB34435-E830-4F45-9AA7-E7CE1C87D4BF}" type="presParOf" srcId="{2E7D7549-C30A-F34A-91DE-541FA29D5B26}" destId="{5532EA05-942C-F648-88BA-4C283B4B089A}" srcOrd="1" destOrd="0" presId="urn:microsoft.com/office/officeart/2009/3/layout/HorizontalOrganizationChart#335"/>
    <dgm:cxn modelId="{64488F87-49B1-6A43-AF4F-B2589E42A9DF}" type="presParOf" srcId="{B464D524-07B1-3D48-88C8-C39DDDD14A82}" destId="{5DD26586-6CD2-E54A-8C8B-E75C314E7302}" srcOrd="1" destOrd="0" presId="urn:microsoft.com/office/officeart/2009/3/layout/HorizontalOrganizationChart#335"/>
    <dgm:cxn modelId="{A93AEA0D-774D-0642-AC28-32231F2C06A8}" type="presParOf" srcId="{B464D524-07B1-3D48-88C8-C39DDDD14A82}" destId="{38B1BC24-1AAA-FC4B-A478-5D0E5356033F}" srcOrd="2" destOrd="0" presId="urn:microsoft.com/office/officeart/2009/3/layout/HorizontalOrganizationChart#335"/>
    <dgm:cxn modelId="{D6E65938-FE56-1242-8D90-A3D246E70331}" type="presParOf" srcId="{C95E99B8-F66B-4C42-B704-3A807197CA75}" destId="{9134C53C-CD9E-C347-B90B-D2E449F12B20}" srcOrd="4" destOrd="0" presId="urn:microsoft.com/office/officeart/2009/3/layout/HorizontalOrganizationChart#335"/>
    <dgm:cxn modelId="{8251572D-F016-994C-BB43-8A000A7737BF}" type="presParOf" srcId="{C95E99B8-F66B-4C42-B704-3A807197CA75}" destId="{B298F705-BE91-2A4B-BEB7-25A8634E56C7}" srcOrd="5" destOrd="0" presId="urn:microsoft.com/office/officeart/2009/3/layout/HorizontalOrganizationChart#335"/>
    <dgm:cxn modelId="{CC295B42-26C5-D24D-BEC3-836D7CAF3660}" type="presParOf" srcId="{B298F705-BE91-2A4B-BEB7-25A8634E56C7}" destId="{1B092C43-17F7-D348-B2D1-AE3D4F91E0AF}" srcOrd="0" destOrd="0" presId="urn:microsoft.com/office/officeart/2009/3/layout/HorizontalOrganizationChart#335"/>
    <dgm:cxn modelId="{A3A514F2-51CF-9643-BCF1-508E50586268}" type="presParOf" srcId="{1B092C43-17F7-D348-B2D1-AE3D4F91E0AF}" destId="{DD0540F3-E7FD-D84C-AFE2-A34BAE74B792}" srcOrd="0" destOrd="0" presId="urn:microsoft.com/office/officeart/2009/3/layout/HorizontalOrganizationChart#335"/>
    <dgm:cxn modelId="{08729D03-28DE-6C44-843F-7F635FF3BC60}" type="presParOf" srcId="{1B092C43-17F7-D348-B2D1-AE3D4F91E0AF}" destId="{ACE2AF3D-2311-9C47-84F6-43498FFBB2EB}" srcOrd="1" destOrd="0" presId="urn:microsoft.com/office/officeart/2009/3/layout/HorizontalOrganizationChart#335"/>
    <dgm:cxn modelId="{529E409E-6C5E-8740-8FAC-C9A323778D08}" type="presParOf" srcId="{B298F705-BE91-2A4B-BEB7-25A8634E56C7}" destId="{CED6D1D5-FD20-1545-84EF-3454D1CF2C00}" srcOrd="1" destOrd="0" presId="urn:microsoft.com/office/officeart/2009/3/layout/HorizontalOrganizationChart#335"/>
    <dgm:cxn modelId="{536A35AD-A16E-404C-8A0A-DFD99E03AEC4}" type="presParOf" srcId="{B298F705-BE91-2A4B-BEB7-25A8634E56C7}" destId="{74F1F39F-BFAC-8846-AAD9-C24BF4502EB4}" srcOrd="2" destOrd="0" presId="urn:microsoft.com/office/officeart/2009/3/layout/HorizontalOrganizationChart#335"/>
    <dgm:cxn modelId="{4A58704B-1588-254A-B342-60289369A75D}" type="presParOf" srcId="{6464AF49-59B2-5141-A8D0-6E255102FDCB}" destId="{5DD3D8F6-1E75-C643-9609-3467F9E95C52}" srcOrd="2" destOrd="0" presId="urn:microsoft.com/office/officeart/2009/3/layout/HorizontalOrganizationChart#335"/>
    <dgm:cxn modelId="{AABD61DF-7C89-2244-9662-70621D4A338B}" type="presParOf" srcId="{655BAE0C-B7FB-CC4F-877C-6AB1F59B27BD}" destId="{26FEFA4A-472B-5B46-89F9-B58307434621}" srcOrd="2" destOrd="0" presId="urn:microsoft.com/office/officeart/2009/3/layout/HorizontalOrganizationChart#335"/>
    <dgm:cxn modelId="{32BDDE05-10FF-E04D-9D9B-194B102C4717}" type="presParOf" srcId="{655BAE0C-B7FB-CC4F-877C-6AB1F59B27BD}" destId="{2CFE3861-4BCE-5148-B740-6A7E9EAB2201}" srcOrd="3" destOrd="0" presId="urn:microsoft.com/office/officeart/2009/3/layout/HorizontalOrganizationChart#335"/>
    <dgm:cxn modelId="{FC764787-A3A9-1B49-878B-734419577727}" type="presParOf" srcId="{2CFE3861-4BCE-5148-B740-6A7E9EAB2201}" destId="{E039CFB0-7D91-1742-9BC3-F9C356C398CE}" srcOrd="0" destOrd="0" presId="urn:microsoft.com/office/officeart/2009/3/layout/HorizontalOrganizationChart#335"/>
    <dgm:cxn modelId="{E7698406-5052-FB47-934A-D2F0F897C101}" type="presParOf" srcId="{E039CFB0-7D91-1742-9BC3-F9C356C398CE}" destId="{CD106ED0-145C-624F-9276-915C00BA6477}" srcOrd="0" destOrd="0" presId="urn:microsoft.com/office/officeart/2009/3/layout/HorizontalOrganizationChart#335"/>
    <dgm:cxn modelId="{B8F5A802-15C3-BA4F-A947-A70759C4F90E}" type="presParOf" srcId="{E039CFB0-7D91-1742-9BC3-F9C356C398CE}" destId="{141EB8F2-83DB-8D48-959F-74F2E2260F2A}" srcOrd="1" destOrd="0" presId="urn:microsoft.com/office/officeart/2009/3/layout/HorizontalOrganizationChart#335"/>
    <dgm:cxn modelId="{FA5F812C-66A9-004C-9127-09B55284D8E9}" type="presParOf" srcId="{2CFE3861-4BCE-5148-B740-6A7E9EAB2201}" destId="{F226ACA0-571C-724E-A0FC-3BDA12674F02}" srcOrd="1" destOrd="0" presId="urn:microsoft.com/office/officeart/2009/3/layout/HorizontalOrganizationChart#335"/>
    <dgm:cxn modelId="{7D23CB4B-328F-EA46-BCC6-8DBDF5C24B9E}" type="presParOf" srcId="{2CFE3861-4BCE-5148-B740-6A7E9EAB2201}" destId="{E7324B2E-2F1B-B249-BBC7-CA6690109FF9}" srcOrd="2" destOrd="0" presId="urn:microsoft.com/office/officeart/2009/3/layout/HorizontalOrganizationChart#335"/>
    <dgm:cxn modelId="{5564D3EA-AEAE-6C4A-9E89-120A6F6B3384}" type="presParOf" srcId="{655BAE0C-B7FB-CC4F-877C-6AB1F59B27BD}" destId="{BDDD81B4-E63B-EB44-87F6-99B895B60E4E}" srcOrd="4" destOrd="0" presId="urn:microsoft.com/office/officeart/2009/3/layout/HorizontalOrganizationChart#335"/>
    <dgm:cxn modelId="{9B95E8DF-E8DA-0143-9E8C-C2AEC6CB3A51}" type="presParOf" srcId="{655BAE0C-B7FB-CC4F-877C-6AB1F59B27BD}" destId="{BF5B2684-F6DE-0F44-8E44-D2A93341ACBA}" srcOrd="5" destOrd="0" presId="urn:microsoft.com/office/officeart/2009/3/layout/HorizontalOrganizationChart#335"/>
    <dgm:cxn modelId="{F3A2B883-7AC3-ED48-BB5B-D04FA3E3216E}" type="presParOf" srcId="{BF5B2684-F6DE-0F44-8E44-D2A93341ACBA}" destId="{CEFEDD9F-E035-FC4B-961E-C5859E817A17}" srcOrd="0" destOrd="0" presId="urn:microsoft.com/office/officeart/2009/3/layout/HorizontalOrganizationChart#335"/>
    <dgm:cxn modelId="{A7A6CB85-E6F0-AF41-84AB-3FB00F75092E}" type="presParOf" srcId="{CEFEDD9F-E035-FC4B-961E-C5859E817A17}" destId="{EC57565A-8244-204D-B2A4-C3468338C96A}" srcOrd="0" destOrd="0" presId="urn:microsoft.com/office/officeart/2009/3/layout/HorizontalOrganizationChart#335"/>
    <dgm:cxn modelId="{D3D6B609-02D3-B241-8F55-16F547CF5755}" type="presParOf" srcId="{CEFEDD9F-E035-FC4B-961E-C5859E817A17}" destId="{415B48BB-E6C6-7840-AEFB-F18E9D81F71F}" srcOrd="1" destOrd="0" presId="urn:microsoft.com/office/officeart/2009/3/layout/HorizontalOrganizationChart#335"/>
    <dgm:cxn modelId="{3B180FB8-EA68-7243-839F-6B090AC8892F}" type="presParOf" srcId="{BF5B2684-F6DE-0F44-8E44-D2A93341ACBA}" destId="{C63C0771-915E-374B-BE60-F2826BFACE41}" srcOrd="1" destOrd="0" presId="urn:microsoft.com/office/officeart/2009/3/layout/HorizontalOrganizationChart#335"/>
    <dgm:cxn modelId="{08443E03-B547-CB46-8BE6-13E613F0310C}" type="presParOf" srcId="{BF5B2684-F6DE-0F44-8E44-D2A93341ACBA}" destId="{7B90002E-913A-7243-BC42-4102D9558C34}" srcOrd="2" destOrd="0" presId="urn:microsoft.com/office/officeart/2009/3/layout/HorizontalOrganizationChart#335"/>
    <dgm:cxn modelId="{BC097925-CDF3-A449-AE8C-9CB8ABF8661D}" type="presParOf" srcId="{D34556A6-4C76-7B44-8FE5-279E22C03288}" destId="{6D05CD3F-8272-EF41-908C-ABB521160511}" srcOrd="2" destOrd="0" presId="urn:microsoft.com/office/officeart/2009/3/layout/HorizontalOrganizationChart#33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6" loCatId="" qsTypeId="urn:microsoft.com/office/officeart/2005/8/quickstyle/simple1#364" qsCatId="simple" csTypeId="urn:microsoft.com/office/officeart/2005/8/colors/accent5_1#362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1200" dirty="0" smtClean="0"/>
            <a:t>形成基础：商品经济</a:t>
          </a:r>
          <a:endParaRPr lang="zh-CN" altLang="en-US" sz="12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1200" dirty="0" smtClean="0"/>
            <a:t>商品经济基本矛盾</a:t>
          </a:r>
          <a:endParaRPr lang="zh-CN" altLang="en-US" sz="12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1200" dirty="0" smtClean="0"/>
            <a:t>商品经济基本规律</a:t>
          </a:r>
          <a:endParaRPr lang="zh-CN" altLang="en-US" sz="12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1200" smtClean="0"/>
            <a:t>含义和产生</a:t>
          </a:r>
          <a:endParaRPr lang="zh-CN" altLang="en-US" sz="12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66992" custScaleY="1081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29219" custScaleY="13327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34140" custScaleY="9960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43458" custScaleY="11362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A7B77BE3-03F2-4F4D-9CDB-60EEA2471B44}" type="presOf" srcId="{A1842D66-F252-1441-931B-691B96451210}" destId="{5532EA05-942C-F648-88BA-4C283B4B089A}" srcOrd="1" destOrd="0" presId="urn:microsoft.com/office/officeart/2009/3/layout/HorizontalOrganizationChart#336"/>
    <dgm:cxn modelId="{A8CE9DEC-CA75-7F4A-A87F-76F83F84EA45}" type="presOf" srcId="{519643B5-A3D8-9746-80E5-5B0D1B8D3454}" destId="{061C472C-EB4D-E64B-8CBB-4ECF2E34C44C}" srcOrd="0" destOrd="0" presId="urn:microsoft.com/office/officeart/2009/3/layout/HorizontalOrganizationChart#336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C941C4DA-BFDA-D044-BCC9-9D4998984086}" type="presOf" srcId="{9825CEA5-A5F3-CE47-A6B0-F6A0BC8D7DA6}" destId="{9134C53C-CD9E-C347-B90B-D2E449F12B20}" srcOrd="0" destOrd="0" presId="urn:microsoft.com/office/officeart/2009/3/layout/HorizontalOrganizationChart#336"/>
    <dgm:cxn modelId="{D1787E36-0C07-9F44-B4A2-C1BA861BA836}" type="presOf" srcId="{0864CFA1-B36E-0E4B-8B9F-4E10ACAF03EB}" destId="{EF96F842-AAB0-6C45-95DD-7DAE6727706C}" srcOrd="0" destOrd="0" presId="urn:microsoft.com/office/officeart/2009/3/layout/HorizontalOrganizationChart#336"/>
    <dgm:cxn modelId="{75A24662-10C9-4F45-967B-B393D64DE678}" type="presOf" srcId="{06871DA0-5453-E04D-9EFB-77CDF76E7CAA}" destId="{75F9547B-754C-1F4B-835D-E3E674E8AD0D}" srcOrd="0" destOrd="0" presId="urn:microsoft.com/office/officeart/2009/3/layout/HorizontalOrganizationChart#336"/>
    <dgm:cxn modelId="{BB6DE59F-9D2D-7842-9306-8493BFA0F278}" type="presOf" srcId="{A1842D66-F252-1441-931B-691B96451210}" destId="{915CE02C-D193-2943-B2F4-A6A86837DA24}" srcOrd="0" destOrd="0" presId="urn:microsoft.com/office/officeart/2009/3/layout/HorizontalOrganizationChart#336"/>
    <dgm:cxn modelId="{71BB2D23-EB75-A64E-B7CB-9BC8598C1F3D}" type="presOf" srcId="{398AF3FB-4370-1E45-BC30-4800CC970D6A}" destId="{601F85C7-1A38-C449-AB4C-DCD2EC3C8CB5}" srcOrd="1" destOrd="0" presId="urn:microsoft.com/office/officeart/2009/3/layout/HorizontalOrganizationChart#336"/>
    <dgm:cxn modelId="{3C734D3C-89FC-CF48-8056-A37AB89E317F}" type="presOf" srcId="{C67D933F-4118-F242-9B87-C6F271A90E9C}" destId="{130136FD-234D-784B-A79E-98C3B231C943}" srcOrd="0" destOrd="0" presId="urn:microsoft.com/office/officeart/2009/3/layout/HorizontalOrganizationChart#336"/>
    <dgm:cxn modelId="{3B3CDA27-821C-3147-AFB4-33AFF65FCC1B}" type="presOf" srcId="{FCF78E06-6495-474A-ADC4-37ED3D20987D}" destId="{931DF459-474C-C143-B120-780D05DFA5B0}" srcOrd="0" destOrd="0" presId="urn:microsoft.com/office/officeart/2009/3/layout/HorizontalOrganizationChart#336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220E4402-DBF8-9C40-988F-7BC27D5D6659}" type="presOf" srcId="{9FAFADD9-4F4E-B343-92B1-3878716DBF40}" destId="{DD0540F3-E7FD-D84C-AFE2-A34BAE74B792}" srcOrd="0" destOrd="0" presId="urn:microsoft.com/office/officeart/2009/3/layout/HorizontalOrganizationChart#336"/>
    <dgm:cxn modelId="{7B532D68-F37A-624C-AC68-458070226129}" type="presOf" srcId="{9FAFADD9-4F4E-B343-92B1-3878716DBF40}" destId="{ACE2AF3D-2311-9C47-84F6-43498FFBB2EB}" srcOrd="1" destOrd="0" presId="urn:microsoft.com/office/officeart/2009/3/layout/HorizontalOrganizationChart#336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43B6A12F-68FA-B247-8ACE-08FD044C8877}" type="presOf" srcId="{398AF3FB-4370-1E45-BC30-4800CC970D6A}" destId="{3DE3EF0E-D110-2F4B-89D1-9AF4FFD90400}" srcOrd="0" destOrd="0" presId="urn:microsoft.com/office/officeart/2009/3/layout/HorizontalOrganizationChart#336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024E43B4-D56F-9145-B493-D6F29EF5FEAD}" type="presOf" srcId="{06871DA0-5453-E04D-9EFB-77CDF76E7CAA}" destId="{084DFA63-BA8E-F642-A080-D9A40C2F7F3B}" srcOrd="1" destOrd="0" presId="urn:microsoft.com/office/officeart/2009/3/layout/HorizontalOrganizationChart#336"/>
    <dgm:cxn modelId="{7509BB58-89BF-FA48-B48A-F17EBD8FC86F}" type="presOf" srcId="{28992B53-8FD2-4348-BC7E-78C59EFEA278}" destId="{8E9D488B-D3EB-AC46-8DD8-AE5FB658712C}" srcOrd="0" destOrd="0" presId="urn:microsoft.com/office/officeart/2009/3/layout/HorizontalOrganizationChart#336"/>
    <dgm:cxn modelId="{1989A50A-C7BB-6945-B660-F15DCE8263CE}" type="presOf" srcId="{B1C297FA-3710-734C-98A0-B5B7CC0ADFB6}" destId="{BDDD81B4-E63B-EB44-87F6-99B895B60E4E}" srcOrd="0" destOrd="0" presId="urn:microsoft.com/office/officeart/2009/3/layout/HorizontalOrganizationChart#336"/>
    <dgm:cxn modelId="{EEC4E68F-8FE9-E54D-8A3E-E252F8FF3D68}" type="presOf" srcId="{99AD84B9-4D0A-3F47-9C40-AB51174A504A}" destId="{415B48BB-E6C6-7840-AEFB-F18E9D81F71F}" srcOrd="1" destOrd="0" presId="urn:microsoft.com/office/officeart/2009/3/layout/HorizontalOrganizationChart#336"/>
    <dgm:cxn modelId="{B4F08856-313E-1C4A-8ADB-7D5F82987B1D}" type="presOf" srcId="{42E74399-D6AB-7E43-B349-BEEF188B9700}" destId="{26FEFA4A-472B-5B46-89F9-B58307434621}" srcOrd="0" destOrd="0" presId="urn:microsoft.com/office/officeart/2009/3/layout/HorizontalOrganizationChart#336"/>
    <dgm:cxn modelId="{7186C63A-DE9B-374A-8315-347DEC7785C9}" type="presOf" srcId="{FCF78E06-6495-474A-ADC4-37ED3D20987D}" destId="{FD3616ED-B705-4240-A2D1-117A6682F7F3}" srcOrd="1" destOrd="0" presId="urn:microsoft.com/office/officeart/2009/3/layout/HorizontalOrganizationChart#336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5ABDDE5E-79F5-B345-8EBA-251125E06CFA}" type="presOf" srcId="{DC6C4E16-D482-DE4A-933F-E5D6213D1FA9}" destId="{CD106ED0-145C-624F-9276-915C00BA6477}" srcOrd="0" destOrd="0" presId="urn:microsoft.com/office/officeart/2009/3/layout/HorizontalOrganizationChart#336"/>
    <dgm:cxn modelId="{DF05320E-56CF-A945-87A9-80AF72374EB1}" type="presOf" srcId="{99AD84B9-4D0A-3F47-9C40-AB51174A504A}" destId="{EC57565A-8244-204D-B2A4-C3468338C96A}" srcOrd="0" destOrd="0" presId="urn:microsoft.com/office/officeart/2009/3/layout/HorizontalOrganizationChart#336"/>
    <dgm:cxn modelId="{A640CB5C-942B-6342-ADD6-87880A045333}" type="presOf" srcId="{DC6C4E16-D482-DE4A-933F-E5D6213D1FA9}" destId="{141EB8F2-83DB-8D48-959F-74F2E2260F2A}" srcOrd="1" destOrd="0" presId="urn:microsoft.com/office/officeart/2009/3/layout/HorizontalOrganizationChart#336"/>
    <dgm:cxn modelId="{17F2B6B3-E833-7B45-990C-2B70BD892A8E}" type="presParOf" srcId="{130136FD-234D-784B-A79E-98C3B231C943}" destId="{D34556A6-4C76-7B44-8FE5-279E22C03288}" srcOrd="0" destOrd="0" presId="urn:microsoft.com/office/officeart/2009/3/layout/HorizontalOrganizationChart#336"/>
    <dgm:cxn modelId="{A6F3153E-1132-A844-8F48-05DBD4A66102}" type="presParOf" srcId="{D34556A6-4C76-7B44-8FE5-279E22C03288}" destId="{C5200FA2-88D4-444D-B218-FB299AE0646A}" srcOrd="0" destOrd="0" presId="urn:microsoft.com/office/officeart/2009/3/layout/HorizontalOrganizationChart#336"/>
    <dgm:cxn modelId="{D563DC3E-4843-F041-8234-3304965EF9AA}" type="presParOf" srcId="{C5200FA2-88D4-444D-B218-FB299AE0646A}" destId="{3DE3EF0E-D110-2F4B-89D1-9AF4FFD90400}" srcOrd="0" destOrd="0" presId="urn:microsoft.com/office/officeart/2009/3/layout/HorizontalOrganizationChart#336"/>
    <dgm:cxn modelId="{B3630C97-2663-354F-934E-3ACDE39DE689}" type="presParOf" srcId="{C5200FA2-88D4-444D-B218-FB299AE0646A}" destId="{601F85C7-1A38-C449-AB4C-DCD2EC3C8CB5}" srcOrd="1" destOrd="0" presId="urn:microsoft.com/office/officeart/2009/3/layout/HorizontalOrganizationChart#336"/>
    <dgm:cxn modelId="{E94A64D3-A396-5543-A416-56546B7104B7}" type="presParOf" srcId="{D34556A6-4C76-7B44-8FE5-279E22C03288}" destId="{655BAE0C-B7FB-CC4F-877C-6AB1F59B27BD}" srcOrd="1" destOrd="0" presId="urn:microsoft.com/office/officeart/2009/3/layout/HorizontalOrganizationChart#336"/>
    <dgm:cxn modelId="{39444D4F-407E-9F4B-A6A3-E77316C387F3}" type="presParOf" srcId="{655BAE0C-B7FB-CC4F-877C-6AB1F59B27BD}" destId="{EF96F842-AAB0-6C45-95DD-7DAE6727706C}" srcOrd="0" destOrd="0" presId="urn:microsoft.com/office/officeart/2009/3/layout/HorizontalOrganizationChart#336"/>
    <dgm:cxn modelId="{A04AD908-CE54-AD45-99B6-68AAD38FE6B2}" type="presParOf" srcId="{655BAE0C-B7FB-CC4F-877C-6AB1F59B27BD}" destId="{6464AF49-59B2-5141-A8D0-6E255102FDCB}" srcOrd="1" destOrd="0" presId="urn:microsoft.com/office/officeart/2009/3/layout/HorizontalOrganizationChart#336"/>
    <dgm:cxn modelId="{C34208BF-DFE2-A845-A223-8829824C9D93}" type="presParOf" srcId="{6464AF49-59B2-5141-A8D0-6E255102FDCB}" destId="{3CDBC8D4-D376-944A-AB23-D9F77975A24E}" srcOrd="0" destOrd="0" presId="urn:microsoft.com/office/officeart/2009/3/layout/HorizontalOrganizationChart#336"/>
    <dgm:cxn modelId="{0D9881BC-C306-F240-8812-B169DF0D5044}" type="presParOf" srcId="{3CDBC8D4-D376-944A-AB23-D9F77975A24E}" destId="{931DF459-474C-C143-B120-780D05DFA5B0}" srcOrd="0" destOrd="0" presId="urn:microsoft.com/office/officeart/2009/3/layout/HorizontalOrganizationChart#336"/>
    <dgm:cxn modelId="{47A52AAD-503A-864D-946C-4ED6FD4BB22F}" type="presParOf" srcId="{3CDBC8D4-D376-944A-AB23-D9F77975A24E}" destId="{FD3616ED-B705-4240-A2D1-117A6682F7F3}" srcOrd="1" destOrd="0" presId="urn:microsoft.com/office/officeart/2009/3/layout/HorizontalOrganizationChart#336"/>
    <dgm:cxn modelId="{250F0CAA-84C2-EB46-BCCB-380802C3350F}" type="presParOf" srcId="{6464AF49-59B2-5141-A8D0-6E255102FDCB}" destId="{C95E99B8-F66B-4C42-B704-3A807197CA75}" srcOrd="1" destOrd="0" presId="urn:microsoft.com/office/officeart/2009/3/layout/HorizontalOrganizationChart#336"/>
    <dgm:cxn modelId="{DA938A78-198A-F548-8A1F-3B398279E363}" type="presParOf" srcId="{C95E99B8-F66B-4C42-B704-3A807197CA75}" destId="{061C472C-EB4D-E64B-8CBB-4ECF2E34C44C}" srcOrd="0" destOrd="0" presId="urn:microsoft.com/office/officeart/2009/3/layout/HorizontalOrganizationChart#336"/>
    <dgm:cxn modelId="{13F0CBA7-349E-8D4E-9AAD-4552CE60D9ED}" type="presParOf" srcId="{C95E99B8-F66B-4C42-B704-3A807197CA75}" destId="{65A85381-72A6-9247-A568-141CAA39D428}" srcOrd="1" destOrd="0" presId="urn:microsoft.com/office/officeart/2009/3/layout/HorizontalOrganizationChart#336"/>
    <dgm:cxn modelId="{D0A16F20-D4D8-7A4D-8701-D2C8C33F2CC4}" type="presParOf" srcId="{65A85381-72A6-9247-A568-141CAA39D428}" destId="{8762FA3D-CFBD-4744-8606-7EEA0FD216C1}" srcOrd="0" destOrd="0" presId="urn:microsoft.com/office/officeart/2009/3/layout/HorizontalOrganizationChart#336"/>
    <dgm:cxn modelId="{F3386FCB-502F-FC48-9F08-EFA34F183363}" type="presParOf" srcId="{8762FA3D-CFBD-4744-8606-7EEA0FD216C1}" destId="{75F9547B-754C-1F4B-835D-E3E674E8AD0D}" srcOrd="0" destOrd="0" presId="urn:microsoft.com/office/officeart/2009/3/layout/HorizontalOrganizationChart#336"/>
    <dgm:cxn modelId="{3CCCE40D-F521-0745-9A9B-E8A721E8A3A9}" type="presParOf" srcId="{8762FA3D-CFBD-4744-8606-7EEA0FD216C1}" destId="{084DFA63-BA8E-F642-A080-D9A40C2F7F3B}" srcOrd="1" destOrd="0" presId="urn:microsoft.com/office/officeart/2009/3/layout/HorizontalOrganizationChart#336"/>
    <dgm:cxn modelId="{DB9A91D6-2750-3C4F-8A0F-8CF16AAE59B8}" type="presParOf" srcId="{65A85381-72A6-9247-A568-141CAA39D428}" destId="{3E0BC4A6-276B-9E4B-89B5-9581156203EB}" srcOrd="1" destOrd="0" presId="urn:microsoft.com/office/officeart/2009/3/layout/HorizontalOrganizationChart#336"/>
    <dgm:cxn modelId="{CC884DA9-0E57-2F42-A67D-12AC11538268}" type="presParOf" srcId="{65A85381-72A6-9247-A568-141CAA39D428}" destId="{9EFC547A-2BC6-A54E-B505-F6907185C747}" srcOrd="2" destOrd="0" presId="urn:microsoft.com/office/officeart/2009/3/layout/HorizontalOrganizationChart#336"/>
    <dgm:cxn modelId="{46475FCA-60FA-1943-A04E-A8FAB2E435B3}" type="presParOf" srcId="{C95E99B8-F66B-4C42-B704-3A807197CA75}" destId="{8E9D488B-D3EB-AC46-8DD8-AE5FB658712C}" srcOrd="2" destOrd="0" presId="urn:microsoft.com/office/officeart/2009/3/layout/HorizontalOrganizationChart#336"/>
    <dgm:cxn modelId="{951093B5-38F8-1149-8484-4FCBE81ED22C}" type="presParOf" srcId="{C95E99B8-F66B-4C42-B704-3A807197CA75}" destId="{B464D524-07B1-3D48-88C8-C39DDDD14A82}" srcOrd="3" destOrd="0" presId="urn:microsoft.com/office/officeart/2009/3/layout/HorizontalOrganizationChart#336"/>
    <dgm:cxn modelId="{E238A50E-BEC5-2B42-8B2A-9CB7F34378F9}" type="presParOf" srcId="{B464D524-07B1-3D48-88C8-C39DDDD14A82}" destId="{2E7D7549-C30A-F34A-91DE-541FA29D5B26}" srcOrd="0" destOrd="0" presId="urn:microsoft.com/office/officeart/2009/3/layout/HorizontalOrganizationChart#336"/>
    <dgm:cxn modelId="{69307533-F008-6B4A-8917-8A18542AC117}" type="presParOf" srcId="{2E7D7549-C30A-F34A-91DE-541FA29D5B26}" destId="{915CE02C-D193-2943-B2F4-A6A86837DA24}" srcOrd="0" destOrd="0" presId="urn:microsoft.com/office/officeart/2009/3/layout/HorizontalOrganizationChart#336"/>
    <dgm:cxn modelId="{A08874DA-2BAF-A644-8C07-512DD852BB29}" type="presParOf" srcId="{2E7D7549-C30A-F34A-91DE-541FA29D5B26}" destId="{5532EA05-942C-F648-88BA-4C283B4B089A}" srcOrd="1" destOrd="0" presId="urn:microsoft.com/office/officeart/2009/3/layout/HorizontalOrganizationChart#336"/>
    <dgm:cxn modelId="{275855B9-D564-C840-A67F-7EFF11E5D9A7}" type="presParOf" srcId="{B464D524-07B1-3D48-88C8-C39DDDD14A82}" destId="{5DD26586-6CD2-E54A-8C8B-E75C314E7302}" srcOrd="1" destOrd="0" presId="urn:microsoft.com/office/officeart/2009/3/layout/HorizontalOrganizationChart#336"/>
    <dgm:cxn modelId="{66C2A9F2-5FC7-3242-9635-1A9F6493A778}" type="presParOf" srcId="{B464D524-07B1-3D48-88C8-C39DDDD14A82}" destId="{38B1BC24-1AAA-FC4B-A478-5D0E5356033F}" srcOrd="2" destOrd="0" presId="urn:microsoft.com/office/officeart/2009/3/layout/HorizontalOrganizationChart#336"/>
    <dgm:cxn modelId="{01B105D4-7A62-9347-8DF4-136F4823BA88}" type="presParOf" srcId="{C95E99B8-F66B-4C42-B704-3A807197CA75}" destId="{9134C53C-CD9E-C347-B90B-D2E449F12B20}" srcOrd="4" destOrd="0" presId="urn:microsoft.com/office/officeart/2009/3/layout/HorizontalOrganizationChart#336"/>
    <dgm:cxn modelId="{D470D357-7ED8-6B43-8623-F670A12A1BA5}" type="presParOf" srcId="{C95E99B8-F66B-4C42-B704-3A807197CA75}" destId="{B298F705-BE91-2A4B-BEB7-25A8634E56C7}" srcOrd="5" destOrd="0" presId="urn:microsoft.com/office/officeart/2009/3/layout/HorizontalOrganizationChart#336"/>
    <dgm:cxn modelId="{2D7D03B4-7755-B144-943F-8896C5FE264A}" type="presParOf" srcId="{B298F705-BE91-2A4B-BEB7-25A8634E56C7}" destId="{1B092C43-17F7-D348-B2D1-AE3D4F91E0AF}" srcOrd="0" destOrd="0" presId="urn:microsoft.com/office/officeart/2009/3/layout/HorizontalOrganizationChart#336"/>
    <dgm:cxn modelId="{7086A41E-2E9C-0B4A-8178-C04669E7BB72}" type="presParOf" srcId="{1B092C43-17F7-D348-B2D1-AE3D4F91E0AF}" destId="{DD0540F3-E7FD-D84C-AFE2-A34BAE74B792}" srcOrd="0" destOrd="0" presId="urn:microsoft.com/office/officeart/2009/3/layout/HorizontalOrganizationChart#336"/>
    <dgm:cxn modelId="{84331A51-AC3E-8B44-B706-7226E1F504B4}" type="presParOf" srcId="{1B092C43-17F7-D348-B2D1-AE3D4F91E0AF}" destId="{ACE2AF3D-2311-9C47-84F6-43498FFBB2EB}" srcOrd="1" destOrd="0" presId="urn:microsoft.com/office/officeart/2009/3/layout/HorizontalOrganizationChart#336"/>
    <dgm:cxn modelId="{8EB65D0E-D6AE-F342-8DBD-C5D044B66C6E}" type="presParOf" srcId="{B298F705-BE91-2A4B-BEB7-25A8634E56C7}" destId="{CED6D1D5-FD20-1545-84EF-3454D1CF2C00}" srcOrd="1" destOrd="0" presId="urn:microsoft.com/office/officeart/2009/3/layout/HorizontalOrganizationChart#336"/>
    <dgm:cxn modelId="{81A907C2-FEFE-A14B-8B77-C111D816385B}" type="presParOf" srcId="{B298F705-BE91-2A4B-BEB7-25A8634E56C7}" destId="{74F1F39F-BFAC-8846-AAD9-C24BF4502EB4}" srcOrd="2" destOrd="0" presId="urn:microsoft.com/office/officeart/2009/3/layout/HorizontalOrganizationChart#336"/>
    <dgm:cxn modelId="{016C8FFB-A542-9A49-8F8B-B553E2AEEF7A}" type="presParOf" srcId="{6464AF49-59B2-5141-A8D0-6E255102FDCB}" destId="{5DD3D8F6-1E75-C643-9609-3467F9E95C52}" srcOrd="2" destOrd="0" presId="urn:microsoft.com/office/officeart/2009/3/layout/HorizontalOrganizationChart#336"/>
    <dgm:cxn modelId="{BB883832-C64D-C448-BAAC-9016F3778839}" type="presParOf" srcId="{655BAE0C-B7FB-CC4F-877C-6AB1F59B27BD}" destId="{26FEFA4A-472B-5B46-89F9-B58307434621}" srcOrd="2" destOrd="0" presId="urn:microsoft.com/office/officeart/2009/3/layout/HorizontalOrganizationChart#336"/>
    <dgm:cxn modelId="{62912780-C99B-314B-B982-44DAC520D9F0}" type="presParOf" srcId="{655BAE0C-B7FB-CC4F-877C-6AB1F59B27BD}" destId="{2CFE3861-4BCE-5148-B740-6A7E9EAB2201}" srcOrd="3" destOrd="0" presId="urn:microsoft.com/office/officeart/2009/3/layout/HorizontalOrganizationChart#336"/>
    <dgm:cxn modelId="{EF47F07E-7A6B-E547-8E2E-F5AE7A35BB05}" type="presParOf" srcId="{2CFE3861-4BCE-5148-B740-6A7E9EAB2201}" destId="{E039CFB0-7D91-1742-9BC3-F9C356C398CE}" srcOrd="0" destOrd="0" presId="urn:microsoft.com/office/officeart/2009/3/layout/HorizontalOrganizationChart#336"/>
    <dgm:cxn modelId="{0EBCB96D-1EF8-874F-BED6-3120164AE671}" type="presParOf" srcId="{E039CFB0-7D91-1742-9BC3-F9C356C398CE}" destId="{CD106ED0-145C-624F-9276-915C00BA6477}" srcOrd="0" destOrd="0" presId="urn:microsoft.com/office/officeart/2009/3/layout/HorizontalOrganizationChart#336"/>
    <dgm:cxn modelId="{F91D2F61-131A-974D-AE46-007409620D5D}" type="presParOf" srcId="{E039CFB0-7D91-1742-9BC3-F9C356C398CE}" destId="{141EB8F2-83DB-8D48-959F-74F2E2260F2A}" srcOrd="1" destOrd="0" presId="urn:microsoft.com/office/officeart/2009/3/layout/HorizontalOrganizationChart#336"/>
    <dgm:cxn modelId="{8A4FFE5F-B94C-664F-89E2-A7F507AB2821}" type="presParOf" srcId="{2CFE3861-4BCE-5148-B740-6A7E9EAB2201}" destId="{F226ACA0-571C-724E-A0FC-3BDA12674F02}" srcOrd="1" destOrd="0" presId="urn:microsoft.com/office/officeart/2009/3/layout/HorizontalOrganizationChart#336"/>
    <dgm:cxn modelId="{85F65D4B-16A6-FF4B-B41B-A3D7A1BFEA6E}" type="presParOf" srcId="{2CFE3861-4BCE-5148-B740-6A7E9EAB2201}" destId="{E7324B2E-2F1B-B249-BBC7-CA6690109FF9}" srcOrd="2" destOrd="0" presId="urn:microsoft.com/office/officeart/2009/3/layout/HorizontalOrganizationChart#336"/>
    <dgm:cxn modelId="{086EAE46-8061-D848-83BD-AE9F8DB27856}" type="presParOf" srcId="{655BAE0C-B7FB-CC4F-877C-6AB1F59B27BD}" destId="{BDDD81B4-E63B-EB44-87F6-99B895B60E4E}" srcOrd="4" destOrd="0" presId="urn:microsoft.com/office/officeart/2009/3/layout/HorizontalOrganizationChart#336"/>
    <dgm:cxn modelId="{7987DED8-EE85-DA40-8705-CEA1FA76B00C}" type="presParOf" srcId="{655BAE0C-B7FB-CC4F-877C-6AB1F59B27BD}" destId="{BF5B2684-F6DE-0F44-8E44-D2A93341ACBA}" srcOrd="5" destOrd="0" presId="urn:microsoft.com/office/officeart/2009/3/layout/HorizontalOrganizationChart#336"/>
    <dgm:cxn modelId="{19B324EF-CD04-CC49-995F-59D358622E19}" type="presParOf" srcId="{BF5B2684-F6DE-0F44-8E44-D2A93341ACBA}" destId="{CEFEDD9F-E035-FC4B-961E-C5859E817A17}" srcOrd="0" destOrd="0" presId="urn:microsoft.com/office/officeart/2009/3/layout/HorizontalOrganizationChart#336"/>
    <dgm:cxn modelId="{E4E81238-B60B-6D44-9FD8-1D35DF2F8941}" type="presParOf" srcId="{CEFEDD9F-E035-FC4B-961E-C5859E817A17}" destId="{EC57565A-8244-204D-B2A4-C3468338C96A}" srcOrd="0" destOrd="0" presId="urn:microsoft.com/office/officeart/2009/3/layout/HorizontalOrganizationChart#336"/>
    <dgm:cxn modelId="{534C8B56-A1B8-D845-9EBE-49864B1E0931}" type="presParOf" srcId="{CEFEDD9F-E035-FC4B-961E-C5859E817A17}" destId="{415B48BB-E6C6-7840-AEFB-F18E9D81F71F}" srcOrd="1" destOrd="0" presId="urn:microsoft.com/office/officeart/2009/3/layout/HorizontalOrganizationChart#336"/>
    <dgm:cxn modelId="{F1C20994-4B67-9D42-A63A-2B555575BFD7}" type="presParOf" srcId="{BF5B2684-F6DE-0F44-8E44-D2A93341ACBA}" destId="{C63C0771-915E-374B-BE60-F2826BFACE41}" srcOrd="1" destOrd="0" presId="urn:microsoft.com/office/officeart/2009/3/layout/HorizontalOrganizationChart#336"/>
    <dgm:cxn modelId="{1A98D28E-416A-B04E-827B-052ADFA4098A}" type="presParOf" srcId="{BF5B2684-F6DE-0F44-8E44-D2A93341ACBA}" destId="{7B90002E-913A-7243-BC42-4102D9558C34}" srcOrd="2" destOrd="0" presId="urn:microsoft.com/office/officeart/2009/3/layout/HorizontalOrganizationChart#336"/>
    <dgm:cxn modelId="{9DF08E6E-4C3F-9A41-BE7E-4200FBF495B3}" type="presParOf" srcId="{D34556A6-4C76-7B44-8FE5-279E22C03288}" destId="{6D05CD3F-8272-EF41-908C-ABB521160511}" srcOrd="2" destOrd="0" presId="urn:microsoft.com/office/officeart/2009/3/layout/HorizontalOrganizationChart#33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7" loCatId="" qsTypeId="urn:microsoft.com/office/officeart/2005/8/quickstyle/simple1#365" qsCatId="simple" csTypeId="urn:microsoft.com/office/officeart/2005/8/colors/accent5_1#363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/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/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6B068D8B-231C-3148-A0E2-20F7208C8EB2}" type="par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/>
      <dgm:t>
        <a:bodyPr/>
        <a:lstStyle/>
        <a:p>
          <a:r>
            <a:rPr lang="zh-CN" altLang="en-US" dirty="0" smtClean="0"/>
            <a:t>产生</a:t>
          </a:r>
          <a:endParaRPr lang="zh-CN" altLang="en-US" dirty="0"/>
        </a:p>
      </dgm:t>
    </dgm:pt>
    <dgm:pt modelId="{9F076533-38F9-9145-80F0-A4E4859903F3}" type="par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DE7ECA9-C63D-1B46-B3CB-3C20DA7BCBC1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77C104E-102D-D549-8F4E-D03AA7264979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21E2A2E9-CC5C-6849-8DD7-56C2AB4CC9B7}" type="pres">
      <dgm:prSet presAssocID="{FCF78E06-6495-474A-ADC4-37ED3D20987D}" presName="rootText1" presStyleLbl="node0" presStyleIdx="0" presStyleCnt="1" custScaleX="1044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D265AF-C871-8B49-86B1-CA12681BD75F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448CD45-F180-C04A-936F-15052DB52E5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9042A005-71DF-E648-A248-7DEC740AB8B2}" type="pres">
      <dgm:prSet presAssocID="{6B068D8B-231C-3148-A0E2-20F7208C8EB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B01E73A-9132-E447-A955-5F3DBB9328C8}" type="pres">
      <dgm:prSet presAssocID="{313E8B60-3B79-A742-A7A2-7C359EDE86A2}" presName="rootComposite" presStyleCnt="0"/>
      <dgm:spPr/>
      <dgm:t>
        <a:bodyPr/>
        <a:lstStyle/>
        <a:p>
          <a:endParaRPr lang="zh-CN" altLang="en-US"/>
        </a:p>
      </dgm:t>
    </dgm:pt>
    <dgm:pt modelId="{31CFBF9E-7550-9447-9CA3-492E4FEC3F58}" type="pres">
      <dgm:prSet presAssocID="{313E8B60-3B79-A742-A7A2-7C359EDE86A2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48070-42F4-094A-96A0-E6F7A5CB44E8}" type="pres">
      <dgm:prSet presAssocID="{313E8B60-3B79-A742-A7A2-7C359EDE86A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B6D12A2-C6AE-4A41-8B61-E33E656BDACC}" type="pres">
      <dgm:prSet presAssocID="{313E8B60-3B79-A742-A7A2-7C359EDE86A2}" presName="hierChild4" presStyleCnt="0"/>
      <dgm:spPr/>
      <dgm:t>
        <a:bodyPr/>
        <a:lstStyle/>
        <a:p>
          <a:endParaRPr lang="zh-CN" altLang="en-US"/>
        </a:p>
      </dgm:t>
    </dgm:pt>
    <dgm:pt modelId="{82C38176-A65C-E248-A46D-566BFDB1A1BC}" type="pres">
      <dgm:prSet presAssocID="{313E8B60-3B79-A742-A7A2-7C359EDE86A2}" presName="hierChild5" presStyleCnt="0"/>
      <dgm:spPr/>
      <dgm:t>
        <a:bodyPr/>
        <a:lstStyle/>
        <a:p>
          <a:endParaRPr lang="zh-CN" altLang="en-US"/>
        </a:p>
      </dgm:t>
    </dgm:pt>
    <dgm:pt modelId="{4BE1853F-5F14-B64F-B1FC-E67F48876D89}" type="pres">
      <dgm:prSet presAssocID="{9F076533-38F9-9145-80F0-A4E4859903F3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6576A4A-0462-3D47-9257-1A764D148DF9}" type="pres">
      <dgm:prSet presAssocID="{ED08329F-9590-C846-A6D0-C6C92FAAA470}" presName="rootComposite" presStyleCnt="0"/>
      <dgm:spPr/>
      <dgm:t>
        <a:bodyPr/>
        <a:lstStyle/>
        <a:p>
          <a:endParaRPr lang="zh-CN" altLang="en-US"/>
        </a:p>
      </dgm:t>
    </dgm:pt>
    <dgm:pt modelId="{F8CAD300-A5E6-674B-B3F2-FB5FE334CD9F}" type="pres">
      <dgm:prSet presAssocID="{ED08329F-9590-C846-A6D0-C6C92FAAA470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D72F7-3CBD-1548-A197-8732BE3E8F9F}" type="pres">
      <dgm:prSet presAssocID="{ED08329F-9590-C846-A6D0-C6C92FAAA470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5745963-69E5-C748-8B6E-078E3CB5E893}" type="pres">
      <dgm:prSet presAssocID="{ED08329F-9590-C846-A6D0-C6C92FAAA470}" presName="hierChild4" presStyleCnt="0"/>
      <dgm:spPr/>
      <dgm:t>
        <a:bodyPr/>
        <a:lstStyle/>
        <a:p>
          <a:endParaRPr lang="zh-CN" altLang="en-US"/>
        </a:p>
      </dgm:t>
    </dgm:pt>
    <dgm:pt modelId="{5D0B9098-B11C-C046-BE63-98294E4E398E}" type="pres">
      <dgm:prSet presAssocID="{ED08329F-9590-C846-A6D0-C6C92FAAA470}" presName="hierChild5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9DDEE87B-BB17-B045-BBA7-BFD36F30F462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FE38717A-4119-CF4B-BA26-80C2436ED48D}" type="presOf" srcId="{AB14F010-6EE4-3C4C-9F7B-9680525C844C}" destId="{178FAB23-96FF-934C-86A2-037408EB2883}" srcOrd="0" destOrd="0" presId="urn:microsoft.com/office/officeart/2009/3/layout/HorizontalOrganizationChart#337"/>
    <dgm:cxn modelId="{14BC6645-63FF-D04C-9EBC-4980A69A66F5}" type="presOf" srcId="{272139B2-BDB7-334A-A07A-1527588E2D41}" destId="{C87E25F3-B949-8D42-A839-B4A773E02C95}" srcOrd="0" destOrd="0" presId="urn:microsoft.com/office/officeart/2009/3/layout/HorizontalOrganizationChart#337"/>
    <dgm:cxn modelId="{E986DFD5-85CA-8B4B-B8B3-F9B1681D3A63}" type="presOf" srcId="{FCF78E06-6495-474A-ADC4-37ED3D20987D}" destId="{B0D265AF-C871-8B49-86B1-CA12681BD75F}" srcOrd="1" destOrd="0" presId="urn:microsoft.com/office/officeart/2009/3/layout/HorizontalOrganizationChart#337"/>
    <dgm:cxn modelId="{4F220C3D-6AC9-9145-BA45-7B23991B7BFD}" type="presOf" srcId="{313E8B60-3B79-A742-A7A2-7C359EDE86A2}" destId="{31CFBF9E-7550-9447-9CA3-492E4FEC3F58}" srcOrd="0" destOrd="0" presId="urn:microsoft.com/office/officeart/2009/3/layout/HorizontalOrganizationChart#337"/>
    <dgm:cxn modelId="{4C86827B-A0D6-B948-A729-74F58BC3EDDA}" type="presOf" srcId="{ED08329F-9590-C846-A6D0-C6C92FAAA470}" destId="{F8CAD300-A5E6-674B-B3F2-FB5FE334CD9F}" srcOrd="0" destOrd="0" presId="urn:microsoft.com/office/officeart/2009/3/layout/HorizontalOrganizationChart#337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07587E26-6183-244A-8B29-259C3E8EEE1F}" type="presOf" srcId="{FC71022C-752D-6E43-B27B-A81599026FEB}" destId="{CEF90B1B-869E-E44E-ADA4-B8C1E0146847}" srcOrd="0" destOrd="0" presId="urn:microsoft.com/office/officeart/2009/3/layout/HorizontalOrganizationChart#337"/>
    <dgm:cxn modelId="{D5D0AF72-A36C-414D-B56C-91485C00BB4F}" type="presOf" srcId="{ED08329F-9590-C846-A6D0-C6C92FAAA470}" destId="{264D72F7-3CBD-1548-A197-8732BE3E8F9F}" srcOrd="1" destOrd="0" presId="urn:microsoft.com/office/officeart/2009/3/layout/HorizontalOrganizationChart#337"/>
    <dgm:cxn modelId="{AB7BC6B8-4B62-0446-8614-D795A3D60A4D}" type="presOf" srcId="{222413E9-AC75-B548-9320-7B8310D092B7}" destId="{FC92CEDF-CAA7-B448-B49C-C2689E7E2417}" srcOrd="0" destOrd="0" presId="urn:microsoft.com/office/officeart/2009/3/layout/HorizontalOrganizationChart#337"/>
    <dgm:cxn modelId="{AC0217D2-BD45-914F-8558-326DEDA6C2F8}" type="presOf" srcId="{FCF78E06-6495-474A-ADC4-37ED3D20987D}" destId="{21E2A2E9-CC5C-6849-8DD7-56C2AB4CC9B7}" srcOrd="0" destOrd="0" presId="urn:microsoft.com/office/officeart/2009/3/layout/HorizontalOrganizationChart#337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C9B21CC9-6A03-6D4B-8D26-DC6725EEB6A0}" type="presOf" srcId="{9F076533-38F9-9145-80F0-A4E4859903F3}" destId="{4BE1853F-5F14-B64F-B1FC-E67F48876D89}" srcOrd="0" destOrd="0" presId="urn:microsoft.com/office/officeart/2009/3/layout/HorizontalOrganizationChart#337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02B88C6A-185C-6040-865B-82B37EFACF70}" type="presOf" srcId="{D8C5B649-E32E-C34F-A51F-147D026A38CB}" destId="{5D6B1B4D-89DB-6F45-83B6-B08811DE36AD}" srcOrd="0" destOrd="0" presId="urn:microsoft.com/office/officeart/2009/3/layout/HorizontalOrganizationChart#337"/>
    <dgm:cxn modelId="{E483E940-C440-CD4C-8F6F-6B06AF98B338}" type="presOf" srcId="{1C118DBF-E21A-3E4D-AEFB-1D2E96947A6D}" destId="{5194FE6C-5739-B042-80DB-7E9C2049D072}" srcOrd="1" destOrd="0" presId="urn:microsoft.com/office/officeart/2009/3/layout/HorizontalOrganizationChart#337"/>
    <dgm:cxn modelId="{595EDA96-EB8E-D14B-A639-1E920A3F1CC0}" type="presOf" srcId="{6B068D8B-231C-3148-A0E2-20F7208C8EB2}" destId="{9042A005-71DF-E648-A248-7DEC740AB8B2}" srcOrd="0" destOrd="0" presId="urn:microsoft.com/office/officeart/2009/3/layout/HorizontalOrganizationChart#337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E847490A-D92E-8F4A-B18C-66F73932A90E}" type="presOf" srcId="{313E8B60-3B79-A742-A7A2-7C359EDE86A2}" destId="{DC048070-42F4-094A-96A0-E6F7A5CB44E8}" srcOrd="1" destOrd="0" presId="urn:microsoft.com/office/officeart/2009/3/layout/HorizontalOrganizationChart#337"/>
    <dgm:cxn modelId="{53D22EA8-F715-7848-B210-87ECCD61FBB4}" type="presOf" srcId="{AB14F010-6EE4-3C4C-9F7B-9680525C844C}" destId="{047404DB-00FC-C74E-9F83-61C71CFCB30A}" srcOrd="1" destOrd="0" presId="urn:microsoft.com/office/officeart/2009/3/layout/HorizontalOrganizationChart#337"/>
    <dgm:cxn modelId="{8F515937-8861-334B-9126-B6AD54C9F92D}" type="presOf" srcId="{1C118DBF-E21A-3E4D-AEFB-1D2E96947A6D}" destId="{D4F54E2E-79CD-1D48-8B3D-A2F42329F8A4}" srcOrd="0" destOrd="0" presId="urn:microsoft.com/office/officeart/2009/3/layout/HorizontalOrganizationChart#337"/>
    <dgm:cxn modelId="{075BC240-B976-7D46-9E1C-2729134C1B75}" type="presOf" srcId="{C67D933F-4118-F242-9B87-C6F271A90E9C}" destId="{130136FD-234D-784B-A79E-98C3B231C943}" srcOrd="0" destOrd="0" presId="urn:microsoft.com/office/officeart/2009/3/layout/HorizontalOrganizationChart#337"/>
    <dgm:cxn modelId="{3773C114-F627-ED4E-A0E5-8FA944DF10E3}" type="presOf" srcId="{272139B2-BDB7-334A-A07A-1527588E2D41}" destId="{285EA81C-055E-FA4B-9F66-FE76095C542F}" srcOrd="1" destOrd="0" presId="urn:microsoft.com/office/officeart/2009/3/layout/HorizontalOrganizationChart#337"/>
    <dgm:cxn modelId="{21896446-078E-5C42-B5D6-0405B8C0451F}" type="presParOf" srcId="{130136FD-234D-784B-A79E-98C3B231C943}" destId="{CDE7ECA9-C63D-1B46-B3CB-3C20DA7BCBC1}" srcOrd="0" destOrd="0" presId="urn:microsoft.com/office/officeart/2009/3/layout/HorizontalOrganizationChart#337"/>
    <dgm:cxn modelId="{A6A8D6D2-EAB7-4B47-BA99-252CEED35567}" type="presParOf" srcId="{CDE7ECA9-C63D-1B46-B3CB-3C20DA7BCBC1}" destId="{677C104E-102D-D549-8F4E-D03AA7264979}" srcOrd="0" destOrd="0" presId="urn:microsoft.com/office/officeart/2009/3/layout/HorizontalOrganizationChart#337"/>
    <dgm:cxn modelId="{43FF2211-A478-5B48-8ED2-8B19B33FE443}" type="presParOf" srcId="{677C104E-102D-D549-8F4E-D03AA7264979}" destId="{21E2A2E9-CC5C-6849-8DD7-56C2AB4CC9B7}" srcOrd="0" destOrd="0" presId="urn:microsoft.com/office/officeart/2009/3/layout/HorizontalOrganizationChart#337"/>
    <dgm:cxn modelId="{FCBCAD7E-DBA5-E248-BC27-F85632595CAE}" type="presParOf" srcId="{677C104E-102D-D549-8F4E-D03AA7264979}" destId="{B0D265AF-C871-8B49-86B1-CA12681BD75F}" srcOrd="1" destOrd="0" presId="urn:microsoft.com/office/officeart/2009/3/layout/HorizontalOrganizationChart#337"/>
    <dgm:cxn modelId="{A83C5772-F3DF-D649-8711-0E4321992BD2}" type="presParOf" srcId="{CDE7ECA9-C63D-1B46-B3CB-3C20DA7BCBC1}" destId="{B448CD45-F180-C04A-936F-15052DB52E50}" srcOrd="1" destOrd="0" presId="urn:microsoft.com/office/officeart/2009/3/layout/HorizontalOrganizationChart#337"/>
    <dgm:cxn modelId="{DDD4DE2B-96FA-9340-B6B7-184BB40A82CA}" type="presParOf" srcId="{B448CD45-F180-C04A-936F-15052DB52E50}" destId="{5D6B1B4D-89DB-6F45-83B6-B08811DE36AD}" srcOrd="0" destOrd="0" presId="urn:microsoft.com/office/officeart/2009/3/layout/HorizontalOrganizationChart#337"/>
    <dgm:cxn modelId="{C82DFE38-5B5F-6747-A96E-2A1FF11343B4}" type="presParOf" srcId="{B448CD45-F180-C04A-936F-15052DB52E50}" destId="{7C40B911-AB81-574B-9D5E-901B64AF87A0}" srcOrd="1" destOrd="0" presId="urn:microsoft.com/office/officeart/2009/3/layout/HorizontalOrganizationChart#337"/>
    <dgm:cxn modelId="{3012C33C-E1D2-9C4D-9B25-4BC659BF29F0}" type="presParOf" srcId="{7C40B911-AB81-574B-9D5E-901B64AF87A0}" destId="{E4BDAEBD-F7B4-304B-A0CF-329EEAA58C4B}" srcOrd="0" destOrd="0" presId="urn:microsoft.com/office/officeart/2009/3/layout/HorizontalOrganizationChart#337"/>
    <dgm:cxn modelId="{FF70C52F-0E60-E542-8B0C-1A8A5E8B4E87}" type="presParOf" srcId="{E4BDAEBD-F7B4-304B-A0CF-329EEAA58C4B}" destId="{D4F54E2E-79CD-1D48-8B3D-A2F42329F8A4}" srcOrd="0" destOrd="0" presId="urn:microsoft.com/office/officeart/2009/3/layout/HorizontalOrganizationChart#337"/>
    <dgm:cxn modelId="{6CA56096-4B46-9344-9DDC-94301F8F824B}" type="presParOf" srcId="{E4BDAEBD-F7B4-304B-A0CF-329EEAA58C4B}" destId="{5194FE6C-5739-B042-80DB-7E9C2049D072}" srcOrd="1" destOrd="0" presId="urn:microsoft.com/office/officeart/2009/3/layout/HorizontalOrganizationChart#337"/>
    <dgm:cxn modelId="{53DD7540-DF96-E748-A7F0-0B371FD35B2D}" type="presParOf" srcId="{7C40B911-AB81-574B-9D5E-901B64AF87A0}" destId="{C5BA23EE-58D2-7042-A29C-8EBB0F59ADA9}" srcOrd="1" destOrd="0" presId="urn:microsoft.com/office/officeart/2009/3/layout/HorizontalOrganizationChart#337"/>
    <dgm:cxn modelId="{0565C078-36DB-4948-A51D-86F7A41F09F5}" type="presParOf" srcId="{C5BA23EE-58D2-7042-A29C-8EBB0F59ADA9}" destId="{9042A005-71DF-E648-A248-7DEC740AB8B2}" srcOrd="0" destOrd="0" presId="urn:microsoft.com/office/officeart/2009/3/layout/HorizontalOrganizationChart#337"/>
    <dgm:cxn modelId="{340FD9C5-B482-5940-AC84-1B9EEC7FE244}" type="presParOf" srcId="{C5BA23EE-58D2-7042-A29C-8EBB0F59ADA9}" destId="{FAFE6C5A-ED92-A348-8F8D-2E849DBE1B82}" srcOrd="1" destOrd="0" presId="urn:microsoft.com/office/officeart/2009/3/layout/HorizontalOrganizationChart#337"/>
    <dgm:cxn modelId="{8B63CDE2-0620-3B48-88BE-75D867AC6AC4}" type="presParOf" srcId="{FAFE6C5A-ED92-A348-8F8D-2E849DBE1B82}" destId="{8B01E73A-9132-E447-A955-5F3DBB9328C8}" srcOrd="0" destOrd="0" presId="urn:microsoft.com/office/officeart/2009/3/layout/HorizontalOrganizationChart#337"/>
    <dgm:cxn modelId="{87DD4F18-24E9-0F41-9922-291537D7DF8B}" type="presParOf" srcId="{8B01E73A-9132-E447-A955-5F3DBB9328C8}" destId="{31CFBF9E-7550-9447-9CA3-492E4FEC3F58}" srcOrd="0" destOrd="0" presId="urn:microsoft.com/office/officeart/2009/3/layout/HorizontalOrganizationChart#337"/>
    <dgm:cxn modelId="{86707536-E3C9-7247-AA27-143BD0BB4A0E}" type="presParOf" srcId="{8B01E73A-9132-E447-A955-5F3DBB9328C8}" destId="{DC048070-42F4-094A-96A0-E6F7A5CB44E8}" srcOrd="1" destOrd="0" presId="urn:microsoft.com/office/officeart/2009/3/layout/HorizontalOrganizationChart#337"/>
    <dgm:cxn modelId="{248401C3-076C-3147-A46C-42F46F11FE1F}" type="presParOf" srcId="{FAFE6C5A-ED92-A348-8F8D-2E849DBE1B82}" destId="{9B6D12A2-C6AE-4A41-8B61-E33E656BDACC}" srcOrd="1" destOrd="0" presId="urn:microsoft.com/office/officeart/2009/3/layout/HorizontalOrganizationChart#337"/>
    <dgm:cxn modelId="{48CCAA1B-BEB7-8D4F-9F7D-EA9A4D47F8CE}" type="presParOf" srcId="{FAFE6C5A-ED92-A348-8F8D-2E849DBE1B82}" destId="{82C38176-A65C-E248-A46D-566BFDB1A1BC}" srcOrd="2" destOrd="0" presId="urn:microsoft.com/office/officeart/2009/3/layout/HorizontalOrganizationChart#337"/>
    <dgm:cxn modelId="{77D1DADD-9D39-B54F-A3C4-4B2A1F61BC01}" type="presParOf" srcId="{C5BA23EE-58D2-7042-A29C-8EBB0F59ADA9}" destId="{4BE1853F-5F14-B64F-B1FC-E67F48876D89}" srcOrd="2" destOrd="0" presId="urn:microsoft.com/office/officeart/2009/3/layout/HorizontalOrganizationChart#337"/>
    <dgm:cxn modelId="{3FB0EBFC-070C-6249-A33F-3288A4805382}" type="presParOf" srcId="{C5BA23EE-58D2-7042-A29C-8EBB0F59ADA9}" destId="{548D2FE2-A964-7347-AB73-5E782F61017D}" srcOrd="3" destOrd="0" presId="urn:microsoft.com/office/officeart/2009/3/layout/HorizontalOrganizationChart#337"/>
    <dgm:cxn modelId="{DF249981-06BF-114F-81A4-4B4BBB6C9747}" type="presParOf" srcId="{548D2FE2-A964-7347-AB73-5E782F61017D}" destId="{76576A4A-0462-3D47-9257-1A764D148DF9}" srcOrd="0" destOrd="0" presId="urn:microsoft.com/office/officeart/2009/3/layout/HorizontalOrganizationChart#337"/>
    <dgm:cxn modelId="{EDAB0704-6FB8-334E-B91A-6EAC095A3EEE}" type="presParOf" srcId="{76576A4A-0462-3D47-9257-1A764D148DF9}" destId="{F8CAD300-A5E6-674B-B3F2-FB5FE334CD9F}" srcOrd="0" destOrd="0" presId="urn:microsoft.com/office/officeart/2009/3/layout/HorizontalOrganizationChart#337"/>
    <dgm:cxn modelId="{5F80606E-EE20-3542-8251-CD7DD3052C72}" type="presParOf" srcId="{76576A4A-0462-3D47-9257-1A764D148DF9}" destId="{264D72F7-3CBD-1548-A197-8732BE3E8F9F}" srcOrd="1" destOrd="0" presId="urn:microsoft.com/office/officeart/2009/3/layout/HorizontalOrganizationChart#337"/>
    <dgm:cxn modelId="{8C6AB455-334D-E149-95AC-CCD53E3D435E}" type="presParOf" srcId="{548D2FE2-A964-7347-AB73-5E782F61017D}" destId="{35745963-69E5-C748-8B6E-078E3CB5E893}" srcOrd="1" destOrd="0" presId="urn:microsoft.com/office/officeart/2009/3/layout/HorizontalOrganizationChart#337"/>
    <dgm:cxn modelId="{222D1BD9-C4DA-DC4A-A37A-18F9D3853255}" type="presParOf" srcId="{548D2FE2-A964-7347-AB73-5E782F61017D}" destId="{5D0B9098-B11C-C046-BE63-98294E4E398E}" srcOrd="2" destOrd="0" presId="urn:microsoft.com/office/officeart/2009/3/layout/HorizontalOrganizationChart#337"/>
    <dgm:cxn modelId="{FB37E98D-3731-FC4C-9B5A-929C88729BF8}" type="presParOf" srcId="{7C40B911-AB81-574B-9D5E-901B64AF87A0}" destId="{F5E75822-2310-D346-AE43-9336FBC1804E}" srcOrd="2" destOrd="0" presId="urn:microsoft.com/office/officeart/2009/3/layout/HorizontalOrganizationChart#337"/>
    <dgm:cxn modelId="{E426CCE0-9D2A-6142-9B3E-2A35530BE05F}" type="presParOf" srcId="{B448CD45-F180-C04A-936F-15052DB52E50}" destId="{CEF90B1B-869E-E44E-ADA4-B8C1E0146847}" srcOrd="2" destOrd="0" presId="urn:microsoft.com/office/officeart/2009/3/layout/HorizontalOrganizationChart#337"/>
    <dgm:cxn modelId="{F03BA6FB-E1B9-3C40-8F71-4E67F788DDD2}" type="presParOf" srcId="{B448CD45-F180-C04A-936F-15052DB52E50}" destId="{94021FAB-D16F-9E44-9102-7DA0B20E27E7}" srcOrd="3" destOrd="0" presId="urn:microsoft.com/office/officeart/2009/3/layout/HorizontalOrganizationChart#337"/>
    <dgm:cxn modelId="{921ED3DE-86AD-0A4F-8B37-B61B063B5A1B}" type="presParOf" srcId="{94021FAB-D16F-9E44-9102-7DA0B20E27E7}" destId="{44A5E4F5-EB35-8A4E-AFFF-CC5BE617F5D1}" srcOrd="0" destOrd="0" presId="urn:microsoft.com/office/officeart/2009/3/layout/HorizontalOrganizationChart#337"/>
    <dgm:cxn modelId="{9EADDD99-8F6C-FE44-8E91-678F08B88C1C}" type="presParOf" srcId="{44A5E4F5-EB35-8A4E-AFFF-CC5BE617F5D1}" destId="{178FAB23-96FF-934C-86A2-037408EB2883}" srcOrd="0" destOrd="0" presId="urn:microsoft.com/office/officeart/2009/3/layout/HorizontalOrganizationChart#337"/>
    <dgm:cxn modelId="{F6D32ED8-2AD6-474B-9CC3-0C751C3B408A}" type="presParOf" srcId="{44A5E4F5-EB35-8A4E-AFFF-CC5BE617F5D1}" destId="{047404DB-00FC-C74E-9F83-61C71CFCB30A}" srcOrd="1" destOrd="0" presId="urn:microsoft.com/office/officeart/2009/3/layout/HorizontalOrganizationChart#337"/>
    <dgm:cxn modelId="{BF27C066-C249-D642-8E67-62E45AD5AF18}" type="presParOf" srcId="{94021FAB-D16F-9E44-9102-7DA0B20E27E7}" destId="{6D90746E-86F0-4640-B70B-0B1D6960F354}" srcOrd="1" destOrd="0" presId="urn:microsoft.com/office/officeart/2009/3/layout/HorizontalOrganizationChart#337"/>
    <dgm:cxn modelId="{94285C50-304F-3C4A-A632-61C17698BD37}" type="presParOf" srcId="{94021FAB-D16F-9E44-9102-7DA0B20E27E7}" destId="{F6F64EB1-8222-E24E-9D66-F2FDB21E1894}" srcOrd="2" destOrd="0" presId="urn:microsoft.com/office/officeart/2009/3/layout/HorizontalOrganizationChart#337"/>
    <dgm:cxn modelId="{EB82B467-8CBD-FD49-8F95-8E032BF4FE8D}" type="presParOf" srcId="{B448CD45-F180-C04A-936F-15052DB52E50}" destId="{FC92CEDF-CAA7-B448-B49C-C2689E7E2417}" srcOrd="4" destOrd="0" presId="urn:microsoft.com/office/officeart/2009/3/layout/HorizontalOrganizationChart#337"/>
    <dgm:cxn modelId="{7993F91D-D330-0440-B2AD-7CB6DB0B76E4}" type="presParOf" srcId="{B448CD45-F180-C04A-936F-15052DB52E50}" destId="{EAB0AA36-1648-9F46-BA96-53C779F89068}" srcOrd="5" destOrd="0" presId="urn:microsoft.com/office/officeart/2009/3/layout/HorizontalOrganizationChart#337"/>
    <dgm:cxn modelId="{B835DEE0-0DCE-5647-9118-ACBD169FF930}" type="presParOf" srcId="{EAB0AA36-1648-9F46-BA96-53C779F89068}" destId="{B23F1BB1-35B7-4249-868C-46752375D4EB}" srcOrd="0" destOrd="0" presId="urn:microsoft.com/office/officeart/2009/3/layout/HorizontalOrganizationChart#337"/>
    <dgm:cxn modelId="{35B2A129-4418-4C48-969B-4F6D67BA32BD}" type="presParOf" srcId="{B23F1BB1-35B7-4249-868C-46752375D4EB}" destId="{C87E25F3-B949-8D42-A839-B4A773E02C95}" srcOrd="0" destOrd="0" presId="urn:microsoft.com/office/officeart/2009/3/layout/HorizontalOrganizationChart#337"/>
    <dgm:cxn modelId="{2DB22911-1386-8F42-B984-FA776A9ECC73}" type="presParOf" srcId="{B23F1BB1-35B7-4249-868C-46752375D4EB}" destId="{285EA81C-055E-FA4B-9F66-FE76095C542F}" srcOrd="1" destOrd="0" presId="urn:microsoft.com/office/officeart/2009/3/layout/HorizontalOrganizationChart#337"/>
    <dgm:cxn modelId="{905F30B4-66E1-B04E-BE39-28D9510A3C2D}" type="presParOf" srcId="{EAB0AA36-1648-9F46-BA96-53C779F89068}" destId="{B563C429-43F7-6F4B-A749-CB08A6140ABE}" srcOrd="1" destOrd="0" presId="urn:microsoft.com/office/officeart/2009/3/layout/HorizontalOrganizationChart#337"/>
    <dgm:cxn modelId="{E4F24A09-4937-DE40-A1A3-522AF9936F28}" type="presParOf" srcId="{EAB0AA36-1648-9F46-BA96-53C779F89068}" destId="{839F26B0-D734-884C-92EB-88B0276EF3A9}" srcOrd="2" destOrd="0" presId="urn:microsoft.com/office/officeart/2009/3/layout/HorizontalOrganizationChart#337"/>
    <dgm:cxn modelId="{CE545645-78A3-3B4C-9542-2E924237340E}" type="presParOf" srcId="{CDE7ECA9-C63D-1B46-B3CB-3C20DA7BCBC1}" destId="{9DDEE87B-BB17-B045-BBA7-BFD36F30F462}" srcOrd="2" destOrd="0" presId="urn:microsoft.com/office/officeart/2009/3/layout/HorizontalOrganizationChart#33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8" loCatId="" qsTypeId="urn:microsoft.com/office/officeart/2005/8/quickstyle/simple1#366" qsCatId="simple" csTypeId="urn:microsoft.com/office/officeart/2005/8/colors/accent5_1#364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dirty="0" smtClean="0"/>
            <a:t>劳动的二重性</a:t>
          </a:r>
          <a:endParaRPr lang="zh-CN" altLang="en-US" dirty="0"/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D92542-5346-0E48-926A-F8722864A4F4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1CB0B8-89B1-F548-A18B-79ADD0443F6D}" type="pres">
      <dgm:prSet presAssocID="{5CC3392F-B044-8B46-991A-8434A4A59A51}" presName="rootComposite" presStyleCnt="0"/>
      <dgm:spPr/>
      <dgm:t>
        <a:bodyPr/>
        <a:lstStyle/>
        <a:p>
          <a:endParaRPr lang="zh-CN" altLang="en-US"/>
        </a:p>
      </dgm:t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  <dgm:t>
        <a:bodyPr/>
        <a:lstStyle/>
        <a:p>
          <a:endParaRPr lang="zh-CN" altLang="en-US"/>
        </a:p>
      </dgm:t>
    </dgm:pt>
    <dgm:pt modelId="{3DA9D985-EFC3-3E44-9866-BD951D4ED093}" type="pres">
      <dgm:prSet presAssocID="{5CC3392F-B044-8B46-991A-8434A4A59A51}" presName="hierChild5" presStyleCnt="0"/>
      <dgm:spPr/>
      <dgm:t>
        <a:bodyPr/>
        <a:lstStyle/>
        <a:p>
          <a:endParaRPr lang="zh-CN" altLang="en-US"/>
        </a:p>
      </dgm:t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826101-C3D6-3849-9BF1-944C2FBBDEE1}" type="pres">
      <dgm:prSet presAssocID="{56D825A6-3CE5-C54A-8265-887D2F87B4CA}" presName="rootComposite" presStyleCnt="0"/>
      <dgm:spPr/>
      <dgm:t>
        <a:bodyPr/>
        <a:lstStyle/>
        <a:p>
          <a:endParaRPr lang="zh-CN" altLang="en-US"/>
        </a:p>
      </dgm:t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  <dgm:t>
        <a:bodyPr/>
        <a:lstStyle/>
        <a:p>
          <a:endParaRPr lang="zh-CN" altLang="en-US"/>
        </a:p>
      </dgm:t>
    </dgm:pt>
    <dgm:pt modelId="{47FCDE45-5170-A948-8B04-CB4C17C38AA8}" type="pres">
      <dgm:prSet presAssocID="{56D825A6-3CE5-C54A-8265-887D2F87B4CA}" presName="hierChild5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4710C7CC-A4EB-A844-B3A8-580E128FCDBA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9EBC86D4-0EB6-F34C-BDCE-AB230758DB9F}" type="presOf" srcId="{FCF78E06-6495-474A-ADC4-37ED3D20987D}" destId="{0EBEC039-03A6-5F45-B550-9BCAD743CF52}" srcOrd="0" destOrd="0" presId="urn:microsoft.com/office/officeart/2009/3/layout/HorizontalOrganizationChart#338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04160D5F-D421-C648-9245-62F88DF30F1A}" type="presOf" srcId="{56D825A6-3CE5-C54A-8265-887D2F87B4CA}" destId="{DA546083-0726-6D45-840B-765A19744786}" srcOrd="1" destOrd="0" presId="urn:microsoft.com/office/officeart/2009/3/layout/HorizontalOrganizationChart#338"/>
    <dgm:cxn modelId="{C2583273-33E1-974A-AF04-89ABB8A7E355}" type="presOf" srcId="{AB14F010-6EE4-3C4C-9F7B-9680525C844C}" destId="{178FAB23-96FF-934C-86A2-037408EB2883}" srcOrd="0" destOrd="0" presId="urn:microsoft.com/office/officeart/2009/3/layout/HorizontalOrganizationChart#338"/>
    <dgm:cxn modelId="{5441A6FC-5D47-5247-90FE-A50C37A4656F}" type="presOf" srcId="{FCF78E06-6495-474A-ADC4-37ED3D20987D}" destId="{41BE718E-1370-1944-BA8E-1F0D6C60574E}" srcOrd="1" destOrd="0" presId="urn:microsoft.com/office/officeart/2009/3/layout/HorizontalOrganizationChart#338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80D0445D-E6F1-7145-A0B7-3815128AF568}" type="presOf" srcId="{1C118DBF-E21A-3E4D-AEFB-1D2E96947A6D}" destId="{5194FE6C-5739-B042-80DB-7E9C2049D072}" srcOrd="1" destOrd="0" presId="urn:microsoft.com/office/officeart/2009/3/layout/HorizontalOrganizationChart#338"/>
    <dgm:cxn modelId="{7CCAE7D8-0CE9-6241-B610-160B940F19F9}" type="presOf" srcId="{FC71022C-752D-6E43-B27B-A81599026FEB}" destId="{CEF90B1B-869E-E44E-ADA4-B8C1E0146847}" srcOrd="0" destOrd="0" presId="urn:microsoft.com/office/officeart/2009/3/layout/HorizontalOrganizationChart#338"/>
    <dgm:cxn modelId="{126B1224-EE11-1848-A5E7-3198CE186B8F}" type="presOf" srcId="{272139B2-BDB7-334A-A07A-1527588E2D41}" destId="{C87E25F3-B949-8D42-A839-B4A773E02C95}" srcOrd="0" destOrd="0" presId="urn:microsoft.com/office/officeart/2009/3/layout/HorizontalOrganizationChart#338"/>
    <dgm:cxn modelId="{EF096FF7-BD62-3442-9360-B91E88412E6F}" type="presOf" srcId="{5CC3392F-B044-8B46-991A-8434A4A59A51}" destId="{083A6C92-59F5-BA49-889A-243FF7F7AE9A}" srcOrd="0" destOrd="0" presId="urn:microsoft.com/office/officeart/2009/3/layout/HorizontalOrganizationChart#338"/>
    <dgm:cxn modelId="{31B2704C-ED41-E24B-B3E4-4A3F7A13DD8C}" type="presOf" srcId="{D8C5B649-E32E-C34F-A51F-147D026A38CB}" destId="{5D6B1B4D-89DB-6F45-83B6-B08811DE36AD}" srcOrd="0" destOrd="0" presId="urn:microsoft.com/office/officeart/2009/3/layout/HorizontalOrganizationChart#338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7CCA53CB-1177-9D48-8D2F-804666C4B671}" type="presOf" srcId="{C67D933F-4118-F242-9B87-C6F271A90E9C}" destId="{130136FD-234D-784B-A79E-98C3B231C943}" srcOrd="0" destOrd="0" presId="urn:microsoft.com/office/officeart/2009/3/layout/HorizontalOrganizationChart#338"/>
    <dgm:cxn modelId="{693049B9-31C8-6145-82E2-ACAA3C34E755}" type="presOf" srcId="{222413E9-AC75-B548-9320-7B8310D092B7}" destId="{FC92CEDF-CAA7-B448-B49C-C2689E7E2417}" srcOrd="0" destOrd="0" presId="urn:microsoft.com/office/officeart/2009/3/layout/HorizontalOrganizationChart#338"/>
    <dgm:cxn modelId="{189A45CD-06A6-4149-9B14-CC3E34CA754F}" type="presOf" srcId="{66863560-6B3D-AD4C-A86C-882818A67092}" destId="{A48A65A5-CE48-7C4C-8143-8A1ACC7F1020}" srcOrd="0" destOrd="0" presId="urn:microsoft.com/office/officeart/2009/3/layout/HorizontalOrganizationChart#338"/>
    <dgm:cxn modelId="{80E3382E-F3EA-174C-9D2E-9126B8800997}" type="presOf" srcId="{272139B2-BDB7-334A-A07A-1527588E2D41}" destId="{285EA81C-055E-FA4B-9F66-FE76095C542F}" srcOrd="1" destOrd="0" presId="urn:microsoft.com/office/officeart/2009/3/layout/HorizontalOrganizationChart#338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D680A381-4E17-8C47-8AAF-E96108C90D4D}" type="presOf" srcId="{2E2FA87B-116D-E040-B646-E82BF3EFCC99}" destId="{B50FA9DF-941F-D74D-84E7-E08C3F4A5DAD}" srcOrd="0" destOrd="0" presId="urn:microsoft.com/office/officeart/2009/3/layout/HorizontalOrganizationChart#338"/>
    <dgm:cxn modelId="{75CEFEAA-6C18-FE4A-A06D-1A09F803D3B3}" type="presOf" srcId="{AB14F010-6EE4-3C4C-9F7B-9680525C844C}" destId="{047404DB-00FC-C74E-9F83-61C71CFCB30A}" srcOrd="1" destOrd="0" presId="urn:microsoft.com/office/officeart/2009/3/layout/HorizontalOrganizationChart#338"/>
    <dgm:cxn modelId="{2BDBA9A7-6A06-FA42-BF70-F11A3C2311A3}" type="presOf" srcId="{56D825A6-3CE5-C54A-8265-887D2F87B4CA}" destId="{7702DAC4-722D-0D4B-8AFD-2740D9213515}" srcOrd="0" destOrd="0" presId="urn:microsoft.com/office/officeart/2009/3/layout/HorizontalOrganizationChart#338"/>
    <dgm:cxn modelId="{FBDA98D0-29C7-3C43-91AF-ED7108348D18}" type="presOf" srcId="{5CC3392F-B044-8B46-991A-8434A4A59A51}" destId="{2CF3C30D-6D5E-CC47-AA88-B2BEDF55B3B1}" srcOrd="1" destOrd="0" presId="urn:microsoft.com/office/officeart/2009/3/layout/HorizontalOrganizationChart#338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215F5474-CA9B-014B-A077-AAF1AE63D01D}" type="presOf" srcId="{1C118DBF-E21A-3E4D-AEFB-1D2E96947A6D}" destId="{D4F54E2E-79CD-1D48-8B3D-A2F42329F8A4}" srcOrd="0" destOrd="0" presId="urn:microsoft.com/office/officeart/2009/3/layout/HorizontalOrganizationChart#338"/>
    <dgm:cxn modelId="{36D07397-A7B1-EC49-A0F4-B605B6F5410F}" type="presParOf" srcId="{130136FD-234D-784B-A79E-98C3B231C943}" destId="{294A2BF1-4F00-DE49-921B-9209EC06C922}" srcOrd="0" destOrd="0" presId="urn:microsoft.com/office/officeart/2009/3/layout/HorizontalOrganizationChart#338"/>
    <dgm:cxn modelId="{AA2F1CD8-94CB-204E-B52A-DA93F5A9B569}" type="presParOf" srcId="{294A2BF1-4F00-DE49-921B-9209EC06C922}" destId="{48D92542-5346-0E48-926A-F8722864A4F4}" srcOrd="0" destOrd="0" presId="urn:microsoft.com/office/officeart/2009/3/layout/HorizontalOrganizationChart#338"/>
    <dgm:cxn modelId="{107C47B8-9F62-484F-8440-97E10A62BE81}" type="presParOf" srcId="{48D92542-5346-0E48-926A-F8722864A4F4}" destId="{0EBEC039-03A6-5F45-B550-9BCAD743CF52}" srcOrd="0" destOrd="0" presId="urn:microsoft.com/office/officeart/2009/3/layout/HorizontalOrganizationChart#338"/>
    <dgm:cxn modelId="{27BAEE00-EDDB-7840-B2DA-6A16E1E64224}" type="presParOf" srcId="{48D92542-5346-0E48-926A-F8722864A4F4}" destId="{41BE718E-1370-1944-BA8E-1F0D6C60574E}" srcOrd="1" destOrd="0" presId="urn:microsoft.com/office/officeart/2009/3/layout/HorizontalOrganizationChart#338"/>
    <dgm:cxn modelId="{F055B653-E25E-E44A-BF16-50DAAE93359E}" type="presParOf" srcId="{294A2BF1-4F00-DE49-921B-9209EC06C922}" destId="{E91AA3C5-8863-0C42-B65E-2FF036042330}" srcOrd="1" destOrd="0" presId="urn:microsoft.com/office/officeart/2009/3/layout/HorizontalOrganizationChart#338"/>
    <dgm:cxn modelId="{E4E684B6-D5E6-8E4D-BDC9-8DBB792FC14C}" type="presParOf" srcId="{E91AA3C5-8863-0C42-B65E-2FF036042330}" destId="{5D6B1B4D-89DB-6F45-83B6-B08811DE36AD}" srcOrd="0" destOrd="0" presId="urn:microsoft.com/office/officeart/2009/3/layout/HorizontalOrganizationChart#338"/>
    <dgm:cxn modelId="{E56D3A41-1124-4B4D-AAE5-8524DF10D3AE}" type="presParOf" srcId="{E91AA3C5-8863-0C42-B65E-2FF036042330}" destId="{7C40B911-AB81-574B-9D5E-901B64AF87A0}" srcOrd="1" destOrd="0" presId="urn:microsoft.com/office/officeart/2009/3/layout/HorizontalOrganizationChart#338"/>
    <dgm:cxn modelId="{74C47DAA-DF01-844C-8EDB-C591740C166A}" type="presParOf" srcId="{7C40B911-AB81-574B-9D5E-901B64AF87A0}" destId="{E4BDAEBD-F7B4-304B-A0CF-329EEAA58C4B}" srcOrd="0" destOrd="0" presId="urn:microsoft.com/office/officeart/2009/3/layout/HorizontalOrganizationChart#338"/>
    <dgm:cxn modelId="{3E603F96-1B77-5A47-B401-FFD9D5BFF28D}" type="presParOf" srcId="{E4BDAEBD-F7B4-304B-A0CF-329EEAA58C4B}" destId="{D4F54E2E-79CD-1D48-8B3D-A2F42329F8A4}" srcOrd="0" destOrd="0" presId="urn:microsoft.com/office/officeart/2009/3/layout/HorizontalOrganizationChart#338"/>
    <dgm:cxn modelId="{7C9C1C29-0521-DB49-8549-2089950A412E}" type="presParOf" srcId="{E4BDAEBD-F7B4-304B-A0CF-329EEAA58C4B}" destId="{5194FE6C-5739-B042-80DB-7E9C2049D072}" srcOrd="1" destOrd="0" presId="urn:microsoft.com/office/officeart/2009/3/layout/HorizontalOrganizationChart#338"/>
    <dgm:cxn modelId="{7316D559-E369-A949-BCB9-50534510E225}" type="presParOf" srcId="{7C40B911-AB81-574B-9D5E-901B64AF87A0}" destId="{C5BA23EE-58D2-7042-A29C-8EBB0F59ADA9}" srcOrd="1" destOrd="0" presId="urn:microsoft.com/office/officeart/2009/3/layout/HorizontalOrganizationChart#338"/>
    <dgm:cxn modelId="{C84E6FE9-4BCF-C247-B43A-4FEA4ED5539B}" type="presParOf" srcId="{7C40B911-AB81-574B-9D5E-901B64AF87A0}" destId="{F5E75822-2310-D346-AE43-9336FBC1804E}" srcOrd="2" destOrd="0" presId="urn:microsoft.com/office/officeart/2009/3/layout/HorizontalOrganizationChart#338"/>
    <dgm:cxn modelId="{0BF262C4-236D-F04D-93C3-5F020E590677}" type="presParOf" srcId="{E91AA3C5-8863-0C42-B65E-2FF036042330}" destId="{CEF90B1B-869E-E44E-ADA4-B8C1E0146847}" srcOrd="2" destOrd="0" presId="urn:microsoft.com/office/officeart/2009/3/layout/HorizontalOrganizationChart#338"/>
    <dgm:cxn modelId="{D2DBAD0C-7BD9-3E40-864B-798EFB69454C}" type="presParOf" srcId="{E91AA3C5-8863-0C42-B65E-2FF036042330}" destId="{94021FAB-D16F-9E44-9102-7DA0B20E27E7}" srcOrd="3" destOrd="0" presId="urn:microsoft.com/office/officeart/2009/3/layout/HorizontalOrganizationChart#338"/>
    <dgm:cxn modelId="{C6115A83-CB81-3D4F-BFA4-8B6F71D709A7}" type="presParOf" srcId="{94021FAB-D16F-9E44-9102-7DA0B20E27E7}" destId="{44A5E4F5-EB35-8A4E-AFFF-CC5BE617F5D1}" srcOrd="0" destOrd="0" presId="urn:microsoft.com/office/officeart/2009/3/layout/HorizontalOrganizationChart#338"/>
    <dgm:cxn modelId="{EB5BF2FF-C390-A448-9607-86803B4B8E27}" type="presParOf" srcId="{44A5E4F5-EB35-8A4E-AFFF-CC5BE617F5D1}" destId="{178FAB23-96FF-934C-86A2-037408EB2883}" srcOrd="0" destOrd="0" presId="urn:microsoft.com/office/officeart/2009/3/layout/HorizontalOrganizationChart#338"/>
    <dgm:cxn modelId="{4019CA6F-6CC4-7A4B-A0A5-6C80D8F1DEB3}" type="presParOf" srcId="{44A5E4F5-EB35-8A4E-AFFF-CC5BE617F5D1}" destId="{047404DB-00FC-C74E-9F83-61C71CFCB30A}" srcOrd="1" destOrd="0" presId="urn:microsoft.com/office/officeart/2009/3/layout/HorizontalOrganizationChart#338"/>
    <dgm:cxn modelId="{241B471E-BA44-3C4D-91FA-BC97E9CA33CD}" type="presParOf" srcId="{94021FAB-D16F-9E44-9102-7DA0B20E27E7}" destId="{6D90746E-86F0-4640-B70B-0B1D6960F354}" srcOrd="1" destOrd="0" presId="urn:microsoft.com/office/officeart/2009/3/layout/HorizontalOrganizationChart#338"/>
    <dgm:cxn modelId="{F3025A2F-564E-104A-9915-11610CF5BD66}" type="presParOf" srcId="{6D90746E-86F0-4640-B70B-0B1D6960F354}" destId="{A48A65A5-CE48-7C4C-8143-8A1ACC7F1020}" srcOrd="0" destOrd="0" presId="urn:microsoft.com/office/officeart/2009/3/layout/HorizontalOrganizationChart#338"/>
    <dgm:cxn modelId="{124C2170-61D2-6D4B-BD28-40F6A0EE2544}" type="presParOf" srcId="{6D90746E-86F0-4640-B70B-0B1D6960F354}" destId="{EA97C3F8-9F2E-3B4C-A8F6-EE2B307FBA80}" srcOrd="1" destOrd="0" presId="urn:microsoft.com/office/officeart/2009/3/layout/HorizontalOrganizationChart#338"/>
    <dgm:cxn modelId="{8D70DB74-3243-534A-A7F6-C38010651005}" type="presParOf" srcId="{EA97C3F8-9F2E-3B4C-A8F6-EE2B307FBA80}" destId="{ED1CB0B8-89B1-F548-A18B-79ADD0443F6D}" srcOrd="0" destOrd="0" presId="urn:microsoft.com/office/officeart/2009/3/layout/HorizontalOrganizationChart#338"/>
    <dgm:cxn modelId="{1F31D655-73F4-D045-9084-A1EC9E4C8987}" type="presParOf" srcId="{ED1CB0B8-89B1-F548-A18B-79ADD0443F6D}" destId="{083A6C92-59F5-BA49-889A-243FF7F7AE9A}" srcOrd="0" destOrd="0" presId="urn:microsoft.com/office/officeart/2009/3/layout/HorizontalOrganizationChart#338"/>
    <dgm:cxn modelId="{ECA1A64D-8920-FB43-9550-EB726A5E3909}" type="presParOf" srcId="{ED1CB0B8-89B1-F548-A18B-79ADD0443F6D}" destId="{2CF3C30D-6D5E-CC47-AA88-B2BEDF55B3B1}" srcOrd="1" destOrd="0" presId="urn:microsoft.com/office/officeart/2009/3/layout/HorizontalOrganizationChart#338"/>
    <dgm:cxn modelId="{F84D89F2-A003-3F4B-9958-60EE98815A21}" type="presParOf" srcId="{EA97C3F8-9F2E-3B4C-A8F6-EE2B307FBA80}" destId="{F34BDD81-8906-A241-8D94-A1488E10D54F}" srcOrd="1" destOrd="0" presId="urn:microsoft.com/office/officeart/2009/3/layout/HorizontalOrganizationChart#338"/>
    <dgm:cxn modelId="{9183B662-CE08-8E46-A984-0CB405D6647A}" type="presParOf" srcId="{EA97C3F8-9F2E-3B4C-A8F6-EE2B307FBA80}" destId="{3DA9D985-EFC3-3E44-9866-BD951D4ED093}" srcOrd="2" destOrd="0" presId="urn:microsoft.com/office/officeart/2009/3/layout/HorizontalOrganizationChart#338"/>
    <dgm:cxn modelId="{5D7CDEEE-C24E-4846-B3A1-04E91F8B3F48}" type="presParOf" srcId="{6D90746E-86F0-4640-B70B-0B1D6960F354}" destId="{B50FA9DF-941F-D74D-84E7-E08C3F4A5DAD}" srcOrd="2" destOrd="0" presId="urn:microsoft.com/office/officeart/2009/3/layout/HorizontalOrganizationChart#338"/>
    <dgm:cxn modelId="{3DC716DF-D822-9745-9EAC-AD76BE41CEC8}" type="presParOf" srcId="{6D90746E-86F0-4640-B70B-0B1D6960F354}" destId="{346BC53B-A477-E34A-81A1-C6AFD2B3E4F5}" srcOrd="3" destOrd="0" presId="urn:microsoft.com/office/officeart/2009/3/layout/HorizontalOrganizationChart#338"/>
    <dgm:cxn modelId="{B001D308-1724-D14F-80EC-BC1274B26EA2}" type="presParOf" srcId="{346BC53B-A477-E34A-81A1-C6AFD2B3E4F5}" destId="{FD826101-C3D6-3849-9BF1-944C2FBBDEE1}" srcOrd="0" destOrd="0" presId="urn:microsoft.com/office/officeart/2009/3/layout/HorizontalOrganizationChart#338"/>
    <dgm:cxn modelId="{C3276E07-4E73-4C4C-BDA0-BABFF131BE1A}" type="presParOf" srcId="{FD826101-C3D6-3849-9BF1-944C2FBBDEE1}" destId="{7702DAC4-722D-0D4B-8AFD-2740D9213515}" srcOrd="0" destOrd="0" presId="urn:microsoft.com/office/officeart/2009/3/layout/HorizontalOrganizationChart#338"/>
    <dgm:cxn modelId="{E62F1225-123F-3443-AAEC-29657B20BA42}" type="presParOf" srcId="{FD826101-C3D6-3849-9BF1-944C2FBBDEE1}" destId="{DA546083-0726-6D45-840B-765A19744786}" srcOrd="1" destOrd="0" presId="urn:microsoft.com/office/officeart/2009/3/layout/HorizontalOrganizationChart#338"/>
    <dgm:cxn modelId="{2FBC5DCC-80CF-E244-B250-182FA1E90842}" type="presParOf" srcId="{346BC53B-A477-E34A-81A1-C6AFD2B3E4F5}" destId="{5E2FDBF0-F85D-0A42-AF05-D1734070D399}" srcOrd="1" destOrd="0" presId="urn:microsoft.com/office/officeart/2009/3/layout/HorizontalOrganizationChart#338"/>
    <dgm:cxn modelId="{A930C929-E38D-594D-834F-F27335F369A5}" type="presParOf" srcId="{346BC53B-A477-E34A-81A1-C6AFD2B3E4F5}" destId="{47FCDE45-5170-A948-8B04-CB4C17C38AA8}" srcOrd="2" destOrd="0" presId="urn:microsoft.com/office/officeart/2009/3/layout/HorizontalOrganizationChart#338"/>
    <dgm:cxn modelId="{2CE3A0FE-2B38-1548-B67F-BAF5D9B1A898}" type="presParOf" srcId="{94021FAB-D16F-9E44-9102-7DA0B20E27E7}" destId="{F6F64EB1-8222-E24E-9D66-F2FDB21E1894}" srcOrd="2" destOrd="0" presId="urn:microsoft.com/office/officeart/2009/3/layout/HorizontalOrganizationChart#338"/>
    <dgm:cxn modelId="{3A76D55F-4776-F84C-9B53-AEE3B2F0E923}" type="presParOf" srcId="{E91AA3C5-8863-0C42-B65E-2FF036042330}" destId="{FC92CEDF-CAA7-B448-B49C-C2689E7E2417}" srcOrd="4" destOrd="0" presId="urn:microsoft.com/office/officeart/2009/3/layout/HorizontalOrganizationChart#338"/>
    <dgm:cxn modelId="{CA62DD65-995C-4640-9CFD-D27A8FAB8338}" type="presParOf" srcId="{E91AA3C5-8863-0C42-B65E-2FF036042330}" destId="{EAB0AA36-1648-9F46-BA96-53C779F89068}" srcOrd="5" destOrd="0" presId="urn:microsoft.com/office/officeart/2009/3/layout/HorizontalOrganizationChart#338"/>
    <dgm:cxn modelId="{36DAD791-F2DE-CB40-BDFE-08EE0CDF501A}" type="presParOf" srcId="{EAB0AA36-1648-9F46-BA96-53C779F89068}" destId="{B23F1BB1-35B7-4249-868C-46752375D4EB}" srcOrd="0" destOrd="0" presId="urn:microsoft.com/office/officeart/2009/3/layout/HorizontalOrganizationChart#338"/>
    <dgm:cxn modelId="{A06EE536-D0C8-F147-8F93-9BAED3C0F39C}" type="presParOf" srcId="{B23F1BB1-35B7-4249-868C-46752375D4EB}" destId="{C87E25F3-B949-8D42-A839-B4A773E02C95}" srcOrd="0" destOrd="0" presId="urn:microsoft.com/office/officeart/2009/3/layout/HorizontalOrganizationChart#338"/>
    <dgm:cxn modelId="{AE4B0013-ED07-FB40-8FE3-2482AC306135}" type="presParOf" srcId="{B23F1BB1-35B7-4249-868C-46752375D4EB}" destId="{285EA81C-055E-FA4B-9F66-FE76095C542F}" srcOrd="1" destOrd="0" presId="urn:microsoft.com/office/officeart/2009/3/layout/HorizontalOrganizationChart#338"/>
    <dgm:cxn modelId="{B39C17A3-1178-904E-89E0-5D25A5A0FCD0}" type="presParOf" srcId="{EAB0AA36-1648-9F46-BA96-53C779F89068}" destId="{B563C429-43F7-6F4B-A749-CB08A6140ABE}" srcOrd="1" destOrd="0" presId="urn:microsoft.com/office/officeart/2009/3/layout/HorizontalOrganizationChart#338"/>
    <dgm:cxn modelId="{A5845194-9549-0442-8FB2-83775BC5EF22}" type="presParOf" srcId="{EAB0AA36-1648-9F46-BA96-53C779F89068}" destId="{839F26B0-D734-884C-92EB-88B0276EF3A9}" srcOrd="2" destOrd="0" presId="urn:microsoft.com/office/officeart/2009/3/layout/HorizontalOrganizationChart#338"/>
    <dgm:cxn modelId="{0118A27A-EDFF-9F46-905C-C45DECCBE0D3}" type="presParOf" srcId="{294A2BF1-4F00-DE49-921B-9209EC06C922}" destId="{4710C7CC-A4EB-A844-B3A8-580E128FCDBA}" srcOrd="2" destOrd="0" presId="urn:microsoft.com/office/officeart/2009/3/layout/HorizontalOrganizationChart#338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39" loCatId="" qsTypeId="urn:microsoft.com/office/officeart/2005/8/quickstyle/simple1#367" qsCatId="simple" csTypeId="urn:microsoft.com/office/officeart/2005/8/colors/accent5_1#365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smtClean="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smtClean="0"/>
            <a:t>劳动的二重性</a:t>
          </a:r>
          <a:endParaRPr lang="zh-CN" altLang="en-US"/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D92542-5346-0E48-926A-F8722864A4F4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1CB0B8-89B1-F548-A18B-79ADD0443F6D}" type="pres">
      <dgm:prSet presAssocID="{5CC3392F-B044-8B46-991A-8434A4A59A51}" presName="rootComposite" presStyleCnt="0"/>
      <dgm:spPr/>
      <dgm:t>
        <a:bodyPr/>
        <a:lstStyle/>
        <a:p>
          <a:endParaRPr lang="zh-CN" altLang="en-US"/>
        </a:p>
      </dgm:t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  <dgm:t>
        <a:bodyPr/>
        <a:lstStyle/>
        <a:p>
          <a:endParaRPr lang="zh-CN" altLang="en-US"/>
        </a:p>
      </dgm:t>
    </dgm:pt>
    <dgm:pt modelId="{3DA9D985-EFC3-3E44-9866-BD951D4ED093}" type="pres">
      <dgm:prSet presAssocID="{5CC3392F-B044-8B46-991A-8434A4A59A51}" presName="hierChild5" presStyleCnt="0"/>
      <dgm:spPr/>
      <dgm:t>
        <a:bodyPr/>
        <a:lstStyle/>
        <a:p>
          <a:endParaRPr lang="zh-CN" altLang="en-US"/>
        </a:p>
      </dgm:t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826101-C3D6-3849-9BF1-944C2FBBDEE1}" type="pres">
      <dgm:prSet presAssocID="{56D825A6-3CE5-C54A-8265-887D2F87B4CA}" presName="rootComposite" presStyleCnt="0"/>
      <dgm:spPr/>
      <dgm:t>
        <a:bodyPr/>
        <a:lstStyle/>
        <a:p>
          <a:endParaRPr lang="zh-CN" altLang="en-US"/>
        </a:p>
      </dgm:t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  <dgm:t>
        <a:bodyPr/>
        <a:lstStyle/>
        <a:p>
          <a:endParaRPr lang="zh-CN" altLang="en-US"/>
        </a:p>
      </dgm:t>
    </dgm:pt>
    <dgm:pt modelId="{47FCDE45-5170-A948-8B04-CB4C17C38AA8}" type="pres">
      <dgm:prSet presAssocID="{56D825A6-3CE5-C54A-8265-887D2F87B4CA}" presName="hierChild5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4710C7CC-A4EB-A844-B3A8-580E128FCDBA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BFEE3A6E-8E56-D041-B9C8-51AC3FEB5563}" type="presOf" srcId="{AB14F010-6EE4-3C4C-9F7B-9680525C844C}" destId="{047404DB-00FC-C74E-9F83-61C71CFCB30A}" srcOrd="1" destOrd="0" presId="urn:microsoft.com/office/officeart/2009/3/layout/HorizontalOrganizationChart#339"/>
    <dgm:cxn modelId="{CC17042D-6736-B34B-8256-23D35A808D96}" type="presOf" srcId="{FCF78E06-6495-474A-ADC4-37ED3D20987D}" destId="{0EBEC039-03A6-5F45-B550-9BCAD743CF52}" srcOrd="0" destOrd="0" presId="urn:microsoft.com/office/officeart/2009/3/layout/HorizontalOrganizationChart#339"/>
    <dgm:cxn modelId="{E25719DE-A91E-824C-8A0A-BD29C7ED1C38}" type="presOf" srcId="{5CC3392F-B044-8B46-991A-8434A4A59A51}" destId="{083A6C92-59F5-BA49-889A-243FF7F7AE9A}" srcOrd="0" destOrd="0" presId="urn:microsoft.com/office/officeart/2009/3/layout/HorizontalOrganizationChart#339"/>
    <dgm:cxn modelId="{6081D525-E5B2-F44A-A8D9-71EA33BFB672}" type="presOf" srcId="{1C118DBF-E21A-3E4D-AEFB-1D2E96947A6D}" destId="{D4F54E2E-79CD-1D48-8B3D-A2F42329F8A4}" srcOrd="0" destOrd="0" presId="urn:microsoft.com/office/officeart/2009/3/layout/HorizontalOrganizationChart#339"/>
    <dgm:cxn modelId="{5871D45B-D540-6A40-9E60-ABE8254B8841}" type="presOf" srcId="{C67D933F-4118-F242-9B87-C6F271A90E9C}" destId="{130136FD-234D-784B-A79E-98C3B231C943}" srcOrd="0" destOrd="0" presId="urn:microsoft.com/office/officeart/2009/3/layout/HorizontalOrganizationChart#339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68DCE5AE-6B7D-A143-875B-D33B715A8A58}" type="presOf" srcId="{AB14F010-6EE4-3C4C-9F7B-9680525C844C}" destId="{178FAB23-96FF-934C-86A2-037408EB2883}" srcOrd="0" destOrd="0" presId="urn:microsoft.com/office/officeart/2009/3/layout/HorizontalOrganizationChart#339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95BDDCC6-0ACB-D943-9BBC-00D8C659B4C5}" type="presOf" srcId="{272139B2-BDB7-334A-A07A-1527588E2D41}" destId="{285EA81C-055E-FA4B-9F66-FE76095C542F}" srcOrd="1" destOrd="0" presId="urn:microsoft.com/office/officeart/2009/3/layout/HorizontalOrganizationChart#339"/>
    <dgm:cxn modelId="{D99F9602-F033-364D-A24C-C90C6045004A}" type="presOf" srcId="{5CC3392F-B044-8B46-991A-8434A4A59A51}" destId="{2CF3C30D-6D5E-CC47-AA88-B2BEDF55B3B1}" srcOrd="1" destOrd="0" presId="urn:microsoft.com/office/officeart/2009/3/layout/HorizontalOrganizationChart#339"/>
    <dgm:cxn modelId="{20F2EAC4-DDD9-454A-B83A-C6E1CF8B86B5}" type="presOf" srcId="{FCF78E06-6495-474A-ADC4-37ED3D20987D}" destId="{41BE718E-1370-1944-BA8E-1F0D6C60574E}" srcOrd="1" destOrd="0" presId="urn:microsoft.com/office/officeart/2009/3/layout/HorizontalOrganizationChart#339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A39B71C0-72DF-F148-88C2-E1D06D287137}" type="presOf" srcId="{56D825A6-3CE5-C54A-8265-887D2F87B4CA}" destId="{7702DAC4-722D-0D4B-8AFD-2740D9213515}" srcOrd="0" destOrd="0" presId="urn:microsoft.com/office/officeart/2009/3/layout/HorizontalOrganizationChart#339"/>
    <dgm:cxn modelId="{A6CF5F92-1809-E349-9A30-5459AF96CF67}" type="presOf" srcId="{56D825A6-3CE5-C54A-8265-887D2F87B4CA}" destId="{DA546083-0726-6D45-840B-765A19744786}" srcOrd="1" destOrd="0" presId="urn:microsoft.com/office/officeart/2009/3/layout/HorizontalOrganizationChart#339"/>
    <dgm:cxn modelId="{4D6D3D65-2974-4248-9928-987CB87141DD}" type="presOf" srcId="{D8C5B649-E32E-C34F-A51F-147D026A38CB}" destId="{5D6B1B4D-89DB-6F45-83B6-B08811DE36AD}" srcOrd="0" destOrd="0" presId="urn:microsoft.com/office/officeart/2009/3/layout/HorizontalOrganizationChart#339"/>
    <dgm:cxn modelId="{AA65824A-BAB0-F948-8D66-6A07878CA197}" type="presOf" srcId="{66863560-6B3D-AD4C-A86C-882818A67092}" destId="{A48A65A5-CE48-7C4C-8143-8A1ACC7F1020}" srcOrd="0" destOrd="0" presId="urn:microsoft.com/office/officeart/2009/3/layout/HorizontalOrganizationChart#339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5979C0DE-FB6D-F14B-B748-533DE619A0F2}" type="presOf" srcId="{1C118DBF-E21A-3E4D-AEFB-1D2E96947A6D}" destId="{5194FE6C-5739-B042-80DB-7E9C2049D072}" srcOrd="1" destOrd="0" presId="urn:microsoft.com/office/officeart/2009/3/layout/HorizontalOrganizationChart#339"/>
    <dgm:cxn modelId="{A9A29076-4068-5E44-8519-AA8118B14BAE}" type="presOf" srcId="{2E2FA87B-116D-E040-B646-E82BF3EFCC99}" destId="{B50FA9DF-941F-D74D-84E7-E08C3F4A5DAD}" srcOrd="0" destOrd="0" presId="urn:microsoft.com/office/officeart/2009/3/layout/HorizontalOrganizationChart#339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D9D655F9-7DFE-9C44-92A9-26CD507D5C90}" type="presOf" srcId="{222413E9-AC75-B548-9320-7B8310D092B7}" destId="{FC92CEDF-CAA7-B448-B49C-C2689E7E2417}" srcOrd="0" destOrd="0" presId="urn:microsoft.com/office/officeart/2009/3/layout/HorizontalOrganizationChart#339"/>
    <dgm:cxn modelId="{58A89114-728E-2E43-A042-9594CC6538C3}" type="presOf" srcId="{FC71022C-752D-6E43-B27B-A81599026FEB}" destId="{CEF90B1B-869E-E44E-ADA4-B8C1E0146847}" srcOrd="0" destOrd="0" presId="urn:microsoft.com/office/officeart/2009/3/layout/HorizontalOrganizationChart#339"/>
    <dgm:cxn modelId="{D055050E-953B-C740-82C7-63700B15680A}" type="presOf" srcId="{272139B2-BDB7-334A-A07A-1527588E2D41}" destId="{C87E25F3-B949-8D42-A839-B4A773E02C95}" srcOrd="0" destOrd="0" presId="urn:microsoft.com/office/officeart/2009/3/layout/HorizontalOrganizationChart#339"/>
    <dgm:cxn modelId="{84CF3355-1E5E-6B4E-AC85-55AFC05758D0}" type="presParOf" srcId="{130136FD-234D-784B-A79E-98C3B231C943}" destId="{294A2BF1-4F00-DE49-921B-9209EC06C922}" srcOrd="0" destOrd="0" presId="urn:microsoft.com/office/officeart/2009/3/layout/HorizontalOrganizationChart#339"/>
    <dgm:cxn modelId="{D60D7C65-D9B4-054D-B345-AE75C5C5FEC8}" type="presParOf" srcId="{294A2BF1-4F00-DE49-921B-9209EC06C922}" destId="{48D92542-5346-0E48-926A-F8722864A4F4}" srcOrd="0" destOrd="0" presId="urn:microsoft.com/office/officeart/2009/3/layout/HorizontalOrganizationChart#339"/>
    <dgm:cxn modelId="{1F169E91-C975-4C4B-B069-A5DC2AC1376B}" type="presParOf" srcId="{48D92542-5346-0E48-926A-F8722864A4F4}" destId="{0EBEC039-03A6-5F45-B550-9BCAD743CF52}" srcOrd="0" destOrd="0" presId="urn:microsoft.com/office/officeart/2009/3/layout/HorizontalOrganizationChart#339"/>
    <dgm:cxn modelId="{5F698FFE-9234-614C-965C-EE853544D62B}" type="presParOf" srcId="{48D92542-5346-0E48-926A-F8722864A4F4}" destId="{41BE718E-1370-1944-BA8E-1F0D6C60574E}" srcOrd="1" destOrd="0" presId="urn:microsoft.com/office/officeart/2009/3/layout/HorizontalOrganizationChart#339"/>
    <dgm:cxn modelId="{C83DA6EA-83DA-CA45-BB04-E7AD1234A55F}" type="presParOf" srcId="{294A2BF1-4F00-DE49-921B-9209EC06C922}" destId="{E91AA3C5-8863-0C42-B65E-2FF036042330}" srcOrd="1" destOrd="0" presId="urn:microsoft.com/office/officeart/2009/3/layout/HorizontalOrganizationChart#339"/>
    <dgm:cxn modelId="{F30E776C-7D19-124D-A443-494ECFB8CA7E}" type="presParOf" srcId="{E91AA3C5-8863-0C42-B65E-2FF036042330}" destId="{5D6B1B4D-89DB-6F45-83B6-B08811DE36AD}" srcOrd="0" destOrd="0" presId="urn:microsoft.com/office/officeart/2009/3/layout/HorizontalOrganizationChart#339"/>
    <dgm:cxn modelId="{4B92BC61-C3DC-6041-B722-AD2F04CD6CA3}" type="presParOf" srcId="{E91AA3C5-8863-0C42-B65E-2FF036042330}" destId="{7C40B911-AB81-574B-9D5E-901B64AF87A0}" srcOrd="1" destOrd="0" presId="urn:microsoft.com/office/officeart/2009/3/layout/HorizontalOrganizationChart#339"/>
    <dgm:cxn modelId="{EC0BD2A0-8144-E348-BE53-DD9127BFB07E}" type="presParOf" srcId="{7C40B911-AB81-574B-9D5E-901B64AF87A0}" destId="{E4BDAEBD-F7B4-304B-A0CF-329EEAA58C4B}" srcOrd="0" destOrd="0" presId="urn:microsoft.com/office/officeart/2009/3/layout/HorizontalOrganizationChart#339"/>
    <dgm:cxn modelId="{4049394D-D5E2-6D4C-BC56-E5FED5D46C44}" type="presParOf" srcId="{E4BDAEBD-F7B4-304B-A0CF-329EEAA58C4B}" destId="{D4F54E2E-79CD-1D48-8B3D-A2F42329F8A4}" srcOrd="0" destOrd="0" presId="urn:microsoft.com/office/officeart/2009/3/layout/HorizontalOrganizationChart#339"/>
    <dgm:cxn modelId="{41AC67FC-C1D4-4843-8BCB-4E70AFE4F27F}" type="presParOf" srcId="{E4BDAEBD-F7B4-304B-A0CF-329EEAA58C4B}" destId="{5194FE6C-5739-B042-80DB-7E9C2049D072}" srcOrd="1" destOrd="0" presId="urn:microsoft.com/office/officeart/2009/3/layout/HorizontalOrganizationChart#339"/>
    <dgm:cxn modelId="{D0599BBA-11DE-0F4B-BA55-BA5162548DC7}" type="presParOf" srcId="{7C40B911-AB81-574B-9D5E-901B64AF87A0}" destId="{C5BA23EE-58D2-7042-A29C-8EBB0F59ADA9}" srcOrd="1" destOrd="0" presId="urn:microsoft.com/office/officeart/2009/3/layout/HorizontalOrganizationChart#339"/>
    <dgm:cxn modelId="{B27F8CE0-ECB3-2649-8F25-0EE459BD9336}" type="presParOf" srcId="{7C40B911-AB81-574B-9D5E-901B64AF87A0}" destId="{F5E75822-2310-D346-AE43-9336FBC1804E}" srcOrd="2" destOrd="0" presId="urn:microsoft.com/office/officeart/2009/3/layout/HorizontalOrganizationChart#339"/>
    <dgm:cxn modelId="{A862912F-0666-634C-ADE2-8E955E65BB29}" type="presParOf" srcId="{E91AA3C5-8863-0C42-B65E-2FF036042330}" destId="{CEF90B1B-869E-E44E-ADA4-B8C1E0146847}" srcOrd="2" destOrd="0" presId="urn:microsoft.com/office/officeart/2009/3/layout/HorizontalOrganizationChart#339"/>
    <dgm:cxn modelId="{542B088B-68EF-D04C-A3CD-BA86272F2F22}" type="presParOf" srcId="{E91AA3C5-8863-0C42-B65E-2FF036042330}" destId="{94021FAB-D16F-9E44-9102-7DA0B20E27E7}" srcOrd="3" destOrd="0" presId="urn:microsoft.com/office/officeart/2009/3/layout/HorizontalOrganizationChart#339"/>
    <dgm:cxn modelId="{FFED5863-EB8D-0445-9259-83726C68D8DE}" type="presParOf" srcId="{94021FAB-D16F-9E44-9102-7DA0B20E27E7}" destId="{44A5E4F5-EB35-8A4E-AFFF-CC5BE617F5D1}" srcOrd="0" destOrd="0" presId="urn:microsoft.com/office/officeart/2009/3/layout/HorizontalOrganizationChart#339"/>
    <dgm:cxn modelId="{A1EDBAA8-8D67-8C41-99E1-6FE5CF80E1E0}" type="presParOf" srcId="{44A5E4F5-EB35-8A4E-AFFF-CC5BE617F5D1}" destId="{178FAB23-96FF-934C-86A2-037408EB2883}" srcOrd="0" destOrd="0" presId="urn:microsoft.com/office/officeart/2009/3/layout/HorizontalOrganizationChart#339"/>
    <dgm:cxn modelId="{46F603C5-FAC2-174B-91FB-CCAE8BA54718}" type="presParOf" srcId="{44A5E4F5-EB35-8A4E-AFFF-CC5BE617F5D1}" destId="{047404DB-00FC-C74E-9F83-61C71CFCB30A}" srcOrd="1" destOrd="0" presId="urn:microsoft.com/office/officeart/2009/3/layout/HorizontalOrganizationChart#339"/>
    <dgm:cxn modelId="{A4E94A30-E65E-3844-AF8C-6B8285315FA3}" type="presParOf" srcId="{94021FAB-D16F-9E44-9102-7DA0B20E27E7}" destId="{6D90746E-86F0-4640-B70B-0B1D6960F354}" srcOrd="1" destOrd="0" presId="urn:microsoft.com/office/officeart/2009/3/layout/HorizontalOrganizationChart#339"/>
    <dgm:cxn modelId="{C0562443-E650-5F44-A609-C7744ECEFC02}" type="presParOf" srcId="{6D90746E-86F0-4640-B70B-0B1D6960F354}" destId="{A48A65A5-CE48-7C4C-8143-8A1ACC7F1020}" srcOrd="0" destOrd="0" presId="urn:microsoft.com/office/officeart/2009/3/layout/HorizontalOrganizationChart#339"/>
    <dgm:cxn modelId="{0FD2D16D-5DA1-2349-AFF1-FE6FDD442B5A}" type="presParOf" srcId="{6D90746E-86F0-4640-B70B-0B1D6960F354}" destId="{EA97C3F8-9F2E-3B4C-A8F6-EE2B307FBA80}" srcOrd="1" destOrd="0" presId="urn:microsoft.com/office/officeart/2009/3/layout/HorizontalOrganizationChart#339"/>
    <dgm:cxn modelId="{549D8039-F788-E548-A739-715875C95773}" type="presParOf" srcId="{EA97C3F8-9F2E-3B4C-A8F6-EE2B307FBA80}" destId="{ED1CB0B8-89B1-F548-A18B-79ADD0443F6D}" srcOrd="0" destOrd="0" presId="urn:microsoft.com/office/officeart/2009/3/layout/HorizontalOrganizationChart#339"/>
    <dgm:cxn modelId="{DFE7C651-EA19-8641-9578-1A282ECB83B0}" type="presParOf" srcId="{ED1CB0B8-89B1-F548-A18B-79ADD0443F6D}" destId="{083A6C92-59F5-BA49-889A-243FF7F7AE9A}" srcOrd="0" destOrd="0" presId="urn:microsoft.com/office/officeart/2009/3/layout/HorizontalOrganizationChart#339"/>
    <dgm:cxn modelId="{CB13731D-51C7-7745-8006-4878714628CD}" type="presParOf" srcId="{ED1CB0B8-89B1-F548-A18B-79ADD0443F6D}" destId="{2CF3C30D-6D5E-CC47-AA88-B2BEDF55B3B1}" srcOrd="1" destOrd="0" presId="urn:microsoft.com/office/officeart/2009/3/layout/HorizontalOrganizationChart#339"/>
    <dgm:cxn modelId="{F6DF6ACB-32B3-9F4D-9A60-12923D0C8A68}" type="presParOf" srcId="{EA97C3F8-9F2E-3B4C-A8F6-EE2B307FBA80}" destId="{F34BDD81-8906-A241-8D94-A1488E10D54F}" srcOrd="1" destOrd="0" presId="urn:microsoft.com/office/officeart/2009/3/layout/HorizontalOrganizationChart#339"/>
    <dgm:cxn modelId="{95AC22F3-B430-5647-8DE0-3391528B8127}" type="presParOf" srcId="{EA97C3F8-9F2E-3B4C-A8F6-EE2B307FBA80}" destId="{3DA9D985-EFC3-3E44-9866-BD951D4ED093}" srcOrd="2" destOrd="0" presId="urn:microsoft.com/office/officeart/2009/3/layout/HorizontalOrganizationChart#339"/>
    <dgm:cxn modelId="{B24ECA84-0397-6941-B0A9-6F6FFB1C7CF0}" type="presParOf" srcId="{6D90746E-86F0-4640-B70B-0B1D6960F354}" destId="{B50FA9DF-941F-D74D-84E7-E08C3F4A5DAD}" srcOrd="2" destOrd="0" presId="urn:microsoft.com/office/officeart/2009/3/layout/HorizontalOrganizationChart#339"/>
    <dgm:cxn modelId="{04577E24-D7B9-2645-8EFC-BFF14DC09844}" type="presParOf" srcId="{6D90746E-86F0-4640-B70B-0B1D6960F354}" destId="{346BC53B-A477-E34A-81A1-C6AFD2B3E4F5}" srcOrd="3" destOrd="0" presId="urn:microsoft.com/office/officeart/2009/3/layout/HorizontalOrganizationChart#339"/>
    <dgm:cxn modelId="{749CD3B4-3490-2449-872F-C7DF7888278B}" type="presParOf" srcId="{346BC53B-A477-E34A-81A1-C6AFD2B3E4F5}" destId="{FD826101-C3D6-3849-9BF1-944C2FBBDEE1}" srcOrd="0" destOrd="0" presId="urn:microsoft.com/office/officeart/2009/3/layout/HorizontalOrganizationChart#339"/>
    <dgm:cxn modelId="{DE4A34FD-0A7F-1D42-AAE7-09630D2205A1}" type="presParOf" srcId="{FD826101-C3D6-3849-9BF1-944C2FBBDEE1}" destId="{7702DAC4-722D-0D4B-8AFD-2740D9213515}" srcOrd="0" destOrd="0" presId="urn:microsoft.com/office/officeart/2009/3/layout/HorizontalOrganizationChart#339"/>
    <dgm:cxn modelId="{1A62DE00-C214-284C-998D-4CB870416789}" type="presParOf" srcId="{FD826101-C3D6-3849-9BF1-944C2FBBDEE1}" destId="{DA546083-0726-6D45-840B-765A19744786}" srcOrd="1" destOrd="0" presId="urn:microsoft.com/office/officeart/2009/3/layout/HorizontalOrganizationChart#339"/>
    <dgm:cxn modelId="{7A6E0094-0E89-8C40-87A5-70C173A57F32}" type="presParOf" srcId="{346BC53B-A477-E34A-81A1-C6AFD2B3E4F5}" destId="{5E2FDBF0-F85D-0A42-AF05-D1734070D399}" srcOrd="1" destOrd="0" presId="urn:microsoft.com/office/officeart/2009/3/layout/HorizontalOrganizationChart#339"/>
    <dgm:cxn modelId="{FAF75EB2-B3D1-A949-B1BB-718B28F2217A}" type="presParOf" srcId="{346BC53B-A477-E34A-81A1-C6AFD2B3E4F5}" destId="{47FCDE45-5170-A948-8B04-CB4C17C38AA8}" srcOrd="2" destOrd="0" presId="urn:microsoft.com/office/officeart/2009/3/layout/HorizontalOrganizationChart#339"/>
    <dgm:cxn modelId="{B58C20AB-0C2E-B849-8CE1-5BCDB2563FCB}" type="presParOf" srcId="{94021FAB-D16F-9E44-9102-7DA0B20E27E7}" destId="{F6F64EB1-8222-E24E-9D66-F2FDB21E1894}" srcOrd="2" destOrd="0" presId="urn:microsoft.com/office/officeart/2009/3/layout/HorizontalOrganizationChart#339"/>
    <dgm:cxn modelId="{C2BFC276-7470-4E4C-9E0D-1498DFDDA948}" type="presParOf" srcId="{E91AA3C5-8863-0C42-B65E-2FF036042330}" destId="{FC92CEDF-CAA7-B448-B49C-C2689E7E2417}" srcOrd="4" destOrd="0" presId="urn:microsoft.com/office/officeart/2009/3/layout/HorizontalOrganizationChart#339"/>
    <dgm:cxn modelId="{92EC959A-4EE2-A142-9A09-242496949261}" type="presParOf" srcId="{E91AA3C5-8863-0C42-B65E-2FF036042330}" destId="{EAB0AA36-1648-9F46-BA96-53C779F89068}" srcOrd="5" destOrd="0" presId="urn:microsoft.com/office/officeart/2009/3/layout/HorizontalOrganizationChart#339"/>
    <dgm:cxn modelId="{31B7C922-5B37-5848-8CC1-5CFEF9130B90}" type="presParOf" srcId="{EAB0AA36-1648-9F46-BA96-53C779F89068}" destId="{B23F1BB1-35B7-4249-868C-46752375D4EB}" srcOrd="0" destOrd="0" presId="urn:microsoft.com/office/officeart/2009/3/layout/HorizontalOrganizationChart#339"/>
    <dgm:cxn modelId="{6ACE0798-438B-6E40-9A33-7C3DB73732CC}" type="presParOf" srcId="{B23F1BB1-35B7-4249-868C-46752375D4EB}" destId="{C87E25F3-B949-8D42-A839-B4A773E02C95}" srcOrd="0" destOrd="0" presId="urn:microsoft.com/office/officeart/2009/3/layout/HorizontalOrganizationChart#339"/>
    <dgm:cxn modelId="{C406D91E-1D50-BE4E-A27F-607B1A26C64E}" type="presParOf" srcId="{B23F1BB1-35B7-4249-868C-46752375D4EB}" destId="{285EA81C-055E-FA4B-9F66-FE76095C542F}" srcOrd="1" destOrd="0" presId="urn:microsoft.com/office/officeart/2009/3/layout/HorizontalOrganizationChart#339"/>
    <dgm:cxn modelId="{595D1FE4-F032-0542-8416-72B8482A7A42}" type="presParOf" srcId="{EAB0AA36-1648-9F46-BA96-53C779F89068}" destId="{B563C429-43F7-6F4B-A749-CB08A6140ABE}" srcOrd="1" destOrd="0" presId="urn:microsoft.com/office/officeart/2009/3/layout/HorizontalOrganizationChart#339"/>
    <dgm:cxn modelId="{30AF4E3E-AA0E-B643-AE05-9238318E6E83}" type="presParOf" srcId="{EAB0AA36-1648-9F46-BA96-53C779F89068}" destId="{839F26B0-D734-884C-92EB-88B0276EF3A9}" srcOrd="2" destOrd="0" presId="urn:microsoft.com/office/officeart/2009/3/layout/HorizontalOrganizationChart#339"/>
    <dgm:cxn modelId="{40AEC474-2291-9946-AE4D-7A3655FDE066}" type="presParOf" srcId="{294A2BF1-4F00-DE49-921B-9209EC06C922}" destId="{4710C7CC-A4EB-A844-B3A8-580E128FCDBA}" srcOrd="2" destOrd="0" presId="urn:microsoft.com/office/officeart/2009/3/layout/HorizontalOrganizationChart#33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0" loCatId="" qsTypeId="urn:microsoft.com/office/officeart/2005/8/quickstyle/simple1#368" qsCatId="simple" csTypeId="urn:microsoft.com/office/officeart/2005/8/colors/accent5_1#366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smtClean="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smtClean="0"/>
            <a:t>劳动的二重性</a:t>
          </a:r>
          <a:endParaRPr lang="zh-CN" altLang="en-US"/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D92542-5346-0E48-926A-F8722864A4F4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1CB0B8-89B1-F548-A18B-79ADD0443F6D}" type="pres">
      <dgm:prSet presAssocID="{5CC3392F-B044-8B46-991A-8434A4A59A51}" presName="rootComposite" presStyleCnt="0"/>
      <dgm:spPr/>
      <dgm:t>
        <a:bodyPr/>
        <a:lstStyle/>
        <a:p>
          <a:endParaRPr lang="zh-CN" altLang="en-US"/>
        </a:p>
      </dgm:t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  <dgm:t>
        <a:bodyPr/>
        <a:lstStyle/>
        <a:p>
          <a:endParaRPr lang="zh-CN" altLang="en-US"/>
        </a:p>
      </dgm:t>
    </dgm:pt>
    <dgm:pt modelId="{3DA9D985-EFC3-3E44-9866-BD951D4ED093}" type="pres">
      <dgm:prSet presAssocID="{5CC3392F-B044-8B46-991A-8434A4A59A51}" presName="hierChild5" presStyleCnt="0"/>
      <dgm:spPr/>
      <dgm:t>
        <a:bodyPr/>
        <a:lstStyle/>
        <a:p>
          <a:endParaRPr lang="zh-CN" altLang="en-US"/>
        </a:p>
      </dgm:t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826101-C3D6-3849-9BF1-944C2FBBDEE1}" type="pres">
      <dgm:prSet presAssocID="{56D825A6-3CE5-C54A-8265-887D2F87B4CA}" presName="rootComposite" presStyleCnt="0"/>
      <dgm:spPr/>
      <dgm:t>
        <a:bodyPr/>
        <a:lstStyle/>
        <a:p>
          <a:endParaRPr lang="zh-CN" altLang="en-US"/>
        </a:p>
      </dgm:t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  <dgm:t>
        <a:bodyPr/>
        <a:lstStyle/>
        <a:p>
          <a:endParaRPr lang="zh-CN" altLang="en-US"/>
        </a:p>
      </dgm:t>
    </dgm:pt>
    <dgm:pt modelId="{47FCDE45-5170-A948-8B04-CB4C17C38AA8}" type="pres">
      <dgm:prSet presAssocID="{56D825A6-3CE5-C54A-8265-887D2F87B4CA}" presName="hierChild5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4710C7CC-A4EB-A844-B3A8-580E128FCDBA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12BA7DE9-AABA-2847-B0E1-8033A25C0025}" type="presOf" srcId="{AB14F010-6EE4-3C4C-9F7B-9680525C844C}" destId="{178FAB23-96FF-934C-86A2-037408EB2883}" srcOrd="0" destOrd="0" presId="urn:microsoft.com/office/officeart/2009/3/layout/HorizontalOrganizationChart#340"/>
    <dgm:cxn modelId="{90DB255F-8335-0F46-918B-1F6975A3996B}" type="presOf" srcId="{AB14F010-6EE4-3C4C-9F7B-9680525C844C}" destId="{047404DB-00FC-C74E-9F83-61C71CFCB30A}" srcOrd="1" destOrd="0" presId="urn:microsoft.com/office/officeart/2009/3/layout/HorizontalOrganizationChart#340"/>
    <dgm:cxn modelId="{E0A5153C-DCA5-6247-8FD3-7EBB38B08A66}" type="presOf" srcId="{FC71022C-752D-6E43-B27B-A81599026FEB}" destId="{CEF90B1B-869E-E44E-ADA4-B8C1E0146847}" srcOrd="0" destOrd="0" presId="urn:microsoft.com/office/officeart/2009/3/layout/HorizontalOrganizationChart#340"/>
    <dgm:cxn modelId="{B0B6479A-1802-644E-94EF-52EA01F26EC0}" type="presOf" srcId="{5CC3392F-B044-8B46-991A-8434A4A59A51}" destId="{083A6C92-59F5-BA49-889A-243FF7F7AE9A}" srcOrd="0" destOrd="0" presId="urn:microsoft.com/office/officeart/2009/3/layout/HorizontalOrganizationChart#340"/>
    <dgm:cxn modelId="{5CBC1EEA-A8CE-6841-BA6B-19827BEFD6F6}" type="presOf" srcId="{272139B2-BDB7-334A-A07A-1527588E2D41}" destId="{285EA81C-055E-FA4B-9F66-FE76095C542F}" srcOrd="1" destOrd="0" presId="urn:microsoft.com/office/officeart/2009/3/layout/HorizontalOrganizationChart#340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37EF79CF-93E5-D94B-9ADF-B0CA97702996}" type="presOf" srcId="{1C118DBF-E21A-3E4D-AEFB-1D2E96947A6D}" destId="{5194FE6C-5739-B042-80DB-7E9C2049D072}" srcOrd="1" destOrd="0" presId="urn:microsoft.com/office/officeart/2009/3/layout/HorizontalOrganizationChart#340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2DA77A50-77F0-4A46-A55E-D540DB6965FB}" type="presOf" srcId="{5CC3392F-B044-8B46-991A-8434A4A59A51}" destId="{2CF3C30D-6D5E-CC47-AA88-B2BEDF55B3B1}" srcOrd="1" destOrd="0" presId="urn:microsoft.com/office/officeart/2009/3/layout/HorizontalOrganizationChart#340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D4B3302E-ED0F-FD40-AFD8-4D9E23516F23}" type="presOf" srcId="{56D825A6-3CE5-C54A-8265-887D2F87B4CA}" destId="{DA546083-0726-6D45-840B-765A19744786}" srcOrd="1" destOrd="0" presId="urn:microsoft.com/office/officeart/2009/3/layout/HorizontalOrganizationChart#340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85278F4B-D618-A244-97F9-B8E8162DC951}" type="presOf" srcId="{FCF78E06-6495-474A-ADC4-37ED3D20987D}" destId="{41BE718E-1370-1944-BA8E-1F0D6C60574E}" srcOrd="1" destOrd="0" presId="urn:microsoft.com/office/officeart/2009/3/layout/HorizontalOrganizationChart#340"/>
    <dgm:cxn modelId="{C285F98F-2A36-D64C-8F2A-27AEAA3A7FF6}" type="presOf" srcId="{2E2FA87B-116D-E040-B646-E82BF3EFCC99}" destId="{B50FA9DF-941F-D74D-84E7-E08C3F4A5DAD}" srcOrd="0" destOrd="0" presId="urn:microsoft.com/office/officeart/2009/3/layout/HorizontalOrganizationChart#340"/>
    <dgm:cxn modelId="{16D093B6-64C9-5C44-B124-C520AE07813E}" type="presOf" srcId="{C67D933F-4118-F242-9B87-C6F271A90E9C}" destId="{130136FD-234D-784B-A79E-98C3B231C943}" srcOrd="0" destOrd="0" presId="urn:microsoft.com/office/officeart/2009/3/layout/HorizontalOrganizationChart#340"/>
    <dgm:cxn modelId="{A5DEEBAA-CD80-4048-836C-E2C47D739C3E}" type="presOf" srcId="{66863560-6B3D-AD4C-A86C-882818A67092}" destId="{A48A65A5-CE48-7C4C-8143-8A1ACC7F1020}" srcOrd="0" destOrd="0" presId="urn:microsoft.com/office/officeart/2009/3/layout/HorizontalOrganizationChart#340"/>
    <dgm:cxn modelId="{A9A6D2D4-6F5A-774C-ADBD-B1F984514BA3}" type="presOf" srcId="{1C118DBF-E21A-3E4D-AEFB-1D2E96947A6D}" destId="{D4F54E2E-79CD-1D48-8B3D-A2F42329F8A4}" srcOrd="0" destOrd="0" presId="urn:microsoft.com/office/officeart/2009/3/layout/HorizontalOrganizationChart#340"/>
    <dgm:cxn modelId="{1B6321A7-F492-7145-B6A0-C266C3D92A36}" type="presOf" srcId="{272139B2-BDB7-334A-A07A-1527588E2D41}" destId="{C87E25F3-B949-8D42-A839-B4A773E02C95}" srcOrd="0" destOrd="0" presId="urn:microsoft.com/office/officeart/2009/3/layout/HorizontalOrganizationChart#340"/>
    <dgm:cxn modelId="{59C54EBF-515F-5F45-8BE6-749A3186B9F7}" type="presOf" srcId="{56D825A6-3CE5-C54A-8265-887D2F87B4CA}" destId="{7702DAC4-722D-0D4B-8AFD-2740D9213515}" srcOrd="0" destOrd="0" presId="urn:microsoft.com/office/officeart/2009/3/layout/HorizontalOrganizationChart#340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94E485CD-D43D-0848-AAFD-501547B1ED18}" type="presOf" srcId="{222413E9-AC75-B548-9320-7B8310D092B7}" destId="{FC92CEDF-CAA7-B448-B49C-C2689E7E2417}" srcOrd="0" destOrd="0" presId="urn:microsoft.com/office/officeart/2009/3/layout/HorizontalOrganizationChart#340"/>
    <dgm:cxn modelId="{099C44AB-F712-3E4D-9133-93F04D449575}" type="presOf" srcId="{FCF78E06-6495-474A-ADC4-37ED3D20987D}" destId="{0EBEC039-03A6-5F45-B550-9BCAD743CF52}" srcOrd="0" destOrd="0" presId="urn:microsoft.com/office/officeart/2009/3/layout/HorizontalOrganizationChart#340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8F2B59F1-F486-5742-B102-588674530273}" type="presOf" srcId="{D8C5B649-E32E-C34F-A51F-147D026A38CB}" destId="{5D6B1B4D-89DB-6F45-83B6-B08811DE36AD}" srcOrd="0" destOrd="0" presId="urn:microsoft.com/office/officeart/2009/3/layout/HorizontalOrganizationChart#340"/>
    <dgm:cxn modelId="{2CC13049-A479-7C4A-B835-E8B6D61A77E0}" type="presParOf" srcId="{130136FD-234D-784B-A79E-98C3B231C943}" destId="{294A2BF1-4F00-DE49-921B-9209EC06C922}" srcOrd="0" destOrd="0" presId="urn:microsoft.com/office/officeart/2009/3/layout/HorizontalOrganizationChart#340"/>
    <dgm:cxn modelId="{74670384-3328-C046-A034-34BDAF783296}" type="presParOf" srcId="{294A2BF1-4F00-DE49-921B-9209EC06C922}" destId="{48D92542-5346-0E48-926A-F8722864A4F4}" srcOrd="0" destOrd="0" presId="urn:microsoft.com/office/officeart/2009/3/layout/HorizontalOrganizationChart#340"/>
    <dgm:cxn modelId="{6F27E39E-D20C-474D-B785-690A88399B39}" type="presParOf" srcId="{48D92542-5346-0E48-926A-F8722864A4F4}" destId="{0EBEC039-03A6-5F45-B550-9BCAD743CF52}" srcOrd="0" destOrd="0" presId="urn:microsoft.com/office/officeart/2009/3/layout/HorizontalOrganizationChart#340"/>
    <dgm:cxn modelId="{3DCE4621-6319-EF46-B1DB-E525022829DB}" type="presParOf" srcId="{48D92542-5346-0E48-926A-F8722864A4F4}" destId="{41BE718E-1370-1944-BA8E-1F0D6C60574E}" srcOrd="1" destOrd="0" presId="urn:microsoft.com/office/officeart/2009/3/layout/HorizontalOrganizationChart#340"/>
    <dgm:cxn modelId="{60AEF6AE-B33C-A245-968F-4487E68818D1}" type="presParOf" srcId="{294A2BF1-4F00-DE49-921B-9209EC06C922}" destId="{E91AA3C5-8863-0C42-B65E-2FF036042330}" srcOrd="1" destOrd="0" presId="urn:microsoft.com/office/officeart/2009/3/layout/HorizontalOrganizationChart#340"/>
    <dgm:cxn modelId="{0D28B487-C468-B34C-80C4-F7B643536E6B}" type="presParOf" srcId="{E91AA3C5-8863-0C42-B65E-2FF036042330}" destId="{5D6B1B4D-89DB-6F45-83B6-B08811DE36AD}" srcOrd="0" destOrd="0" presId="urn:microsoft.com/office/officeart/2009/3/layout/HorizontalOrganizationChart#340"/>
    <dgm:cxn modelId="{5B7397FA-5912-8242-AC4A-C508DCDF0EE2}" type="presParOf" srcId="{E91AA3C5-8863-0C42-B65E-2FF036042330}" destId="{7C40B911-AB81-574B-9D5E-901B64AF87A0}" srcOrd="1" destOrd="0" presId="urn:microsoft.com/office/officeart/2009/3/layout/HorizontalOrganizationChart#340"/>
    <dgm:cxn modelId="{AFC338ED-A02F-6543-97A0-4B27BC362697}" type="presParOf" srcId="{7C40B911-AB81-574B-9D5E-901B64AF87A0}" destId="{E4BDAEBD-F7B4-304B-A0CF-329EEAA58C4B}" srcOrd="0" destOrd="0" presId="urn:microsoft.com/office/officeart/2009/3/layout/HorizontalOrganizationChart#340"/>
    <dgm:cxn modelId="{152F5001-D1DB-1D49-A348-4B0D270161ED}" type="presParOf" srcId="{E4BDAEBD-F7B4-304B-A0CF-329EEAA58C4B}" destId="{D4F54E2E-79CD-1D48-8B3D-A2F42329F8A4}" srcOrd="0" destOrd="0" presId="urn:microsoft.com/office/officeart/2009/3/layout/HorizontalOrganizationChart#340"/>
    <dgm:cxn modelId="{2CD9C8D4-F47F-C044-B727-4CA9CB9A9928}" type="presParOf" srcId="{E4BDAEBD-F7B4-304B-A0CF-329EEAA58C4B}" destId="{5194FE6C-5739-B042-80DB-7E9C2049D072}" srcOrd="1" destOrd="0" presId="urn:microsoft.com/office/officeart/2009/3/layout/HorizontalOrganizationChart#340"/>
    <dgm:cxn modelId="{EDE1173E-EC24-414A-B292-703538867631}" type="presParOf" srcId="{7C40B911-AB81-574B-9D5E-901B64AF87A0}" destId="{C5BA23EE-58D2-7042-A29C-8EBB0F59ADA9}" srcOrd="1" destOrd="0" presId="urn:microsoft.com/office/officeart/2009/3/layout/HorizontalOrganizationChart#340"/>
    <dgm:cxn modelId="{061F8460-0F61-EC4D-AF2F-3C243515D437}" type="presParOf" srcId="{7C40B911-AB81-574B-9D5E-901B64AF87A0}" destId="{F5E75822-2310-D346-AE43-9336FBC1804E}" srcOrd="2" destOrd="0" presId="urn:microsoft.com/office/officeart/2009/3/layout/HorizontalOrganizationChart#340"/>
    <dgm:cxn modelId="{3FEBFB84-7C76-FE42-97B8-D48D79A7EE09}" type="presParOf" srcId="{E91AA3C5-8863-0C42-B65E-2FF036042330}" destId="{CEF90B1B-869E-E44E-ADA4-B8C1E0146847}" srcOrd="2" destOrd="0" presId="urn:microsoft.com/office/officeart/2009/3/layout/HorizontalOrganizationChart#340"/>
    <dgm:cxn modelId="{9EDEE02E-68C7-C34B-A91D-1AD165BC37DE}" type="presParOf" srcId="{E91AA3C5-8863-0C42-B65E-2FF036042330}" destId="{94021FAB-D16F-9E44-9102-7DA0B20E27E7}" srcOrd="3" destOrd="0" presId="urn:microsoft.com/office/officeart/2009/3/layout/HorizontalOrganizationChart#340"/>
    <dgm:cxn modelId="{B0FC7DAB-5CC9-B24B-8704-A6D26193C174}" type="presParOf" srcId="{94021FAB-D16F-9E44-9102-7DA0B20E27E7}" destId="{44A5E4F5-EB35-8A4E-AFFF-CC5BE617F5D1}" srcOrd="0" destOrd="0" presId="urn:microsoft.com/office/officeart/2009/3/layout/HorizontalOrganizationChart#340"/>
    <dgm:cxn modelId="{19FB6892-2D10-7B40-910B-6ADC8D1FFA81}" type="presParOf" srcId="{44A5E4F5-EB35-8A4E-AFFF-CC5BE617F5D1}" destId="{178FAB23-96FF-934C-86A2-037408EB2883}" srcOrd="0" destOrd="0" presId="urn:microsoft.com/office/officeart/2009/3/layout/HorizontalOrganizationChart#340"/>
    <dgm:cxn modelId="{0BA38209-6067-1D47-A49F-DA634E808265}" type="presParOf" srcId="{44A5E4F5-EB35-8A4E-AFFF-CC5BE617F5D1}" destId="{047404DB-00FC-C74E-9F83-61C71CFCB30A}" srcOrd="1" destOrd="0" presId="urn:microsoft.com/office/officeart/2009/3/layout/HorizontalOrganizationChart#340"/>
    <dgm:cxn modelId="{0168C965-DBC6-5F4B-A0B5-494D38196474}" type="presParOf" srcId="{94021FAB-D16F-9E44-9102-7DA0B20E27E7}" destId="{6D90746E-86F0-4640-B70B-0B1D6960F354}" srcOrd="1" destOrd="0" presId="urn:microsoft.com/office/officeart/2009/3/layout/HorizontalOrganizationChart#340"/>
    <dgm:cxn modelId="{2D237CFB-74A4-7544-896E-A1CF19E4C8A4}" type="presParOf" srcId="{6D90746E-86F0-4640-B70B-0B1D6960F354}" destId="{A48A65A5-CE48-7C4C-8143-8A1ACC7F1020}" srcOrd="0" destOrd="0" presId="urn:microsoft.com/office/officeart/2009/3/layout/HorizontalOrganizationChart#340"/>
    <dgm:cxn modelId="{7C526F90-45FC-0942-A9A0-0D40E4AD03EB}" type="presParOf" srcId="{6D90746E-86F0-4640-B70B-0B1D6960F354}" destId="{EA97C3F8-9F2E-3B4C-A8F6-EE2B307FBA80}" srcOrd="1" destOrd="0" presId="urn:microsoft.com/office/officeart/2009/3/layout/HorizontalOrganizationChart#340"/>
    <dgm:cxn modelId="{F3F9FCC1-52D9-1B48-AD73-3018B648795F}" type="presParOf" srcId="{EA97C3F8-9F2E-3B4C-A8F6-EE2B307FBA80}" destId="{ED1CB0B8-89B1-F548-A18B-79ADD0443F6D}" srcOrd="0" destOrd="0" presId="urn:microsoft.com/office/officeart/2009/3/layout/HorizontalOrganizationChart#340"/>
    <dgm:cxn modelId="{C949CECF-53C9-1341-8BE6-F066533B7001}" type="presParOf" srcId="{ED1CB0B8-89B1-F548-A18B-79ADD0443F6D}" destId="{083A6C92-59F5-BA49-889A-243FF7F7AE9A}" srcOrd="0" destOrd="0" presId="urn:microsoft.com/office/officeart/2009/3/layout/HorizontalOrganizationChart#340"/>
    <dgm:cxn modelId="{BD1ADFAC-157B-5441-8350-2CB109500844}" type="presParOf" srcId="{ED1CB0B8-89B1-F548-A18B-79ADD0443F6D}" destId="{2CF3C30D-6D5E-CC47-AA88-B2BEDF55B3B1}" srcOrd="1" destOrd="0" presId="urn:microsoft.com/office/officeart/2009/3/layout/HorizontalOrganizationChart#340"/>
    <dgm:cxn modelId="{1DC28793-441E-8746-B5A6-7DBD30865A44}" type="presParOf" srcId="{EA97C3F8-9F2E-3B4C-A8F6-EE2B307FBA80}" destId="{F34BDD81-8906-A241-8D94-A1488E10D54F}" srcOrd="1" destOrd="0" presId="urn:microsoft.com/office/officeart/2009/3/layout/HorizontalOrganizationChart#340"/>
    <dgm:cxn modelId="{9EACFC37-7A91-FD48-8C15-C5C3DDE6FE1E}" type="presParOf" srcId="{EA97C3F8-9F2E-3B4C-A8F6-EE2B307FBA80}" destId="{3DA9D985-EFC3-3E44-9866-BD951D4ED093}" srcOrd="2" destOrd="0" presId="urn:microsoft.com/office/officeart/2009/3/layout/HorizontalOrganizationChart#340"/>
    <dgm:cxn modelId="{B2E54B7B-3E8C-5F43-8C83-E0F61425C174}" type="presParOf" srcId="{6D90746E-86F0-4640-B70B-0B1D6960F354}" destId="{B50FA9DF-941F-D74D-84E7-E08C3F4A5DAD}" srcOrd="2" destOrd="0" presId="urn:microsoft.com/office/officeart/2009/3/layout/HorizontalOrganizationChart#340"/>
    <dgm:cxn modelId="{53C38CFB-932E-D940-AE8E-462425AF3978}" type="presParOf" srcId="{6D90746E-86F0-4640-B70B-0B1D6960F354}" destId="{346BC53B-A477-E34A-81A1-C6AFD2B3E4F5}" srcOrd="3" destOrd="0" presId="urn:microsoft.com/office/officeart/2009/3/layout/HorizontalOrganizationChart#340"/>
    <dgm:cxn modelId="{F939AA4C-C2A1-CD43-93F6-470D3610E3CC}" type="presParOf" srcId="{346BC53B-A477-E34A-81A1-C6AFD2B3E4F5}" destId="{FD826101-C3D6-3849-9BF1-944C2FBBDEE1}" srcOrd="0" destOrd="0" presId="urn:microsoft.com/office/officeart/2009/3/layout/HorizontalOrganizationChart#340"/>
    <dgm:cxn modelId="{2C307EF5-42C2-0C49-8B63-DFC5DB412B26}" type="presParOf" srcId="{FD826101-C3D6-3849-9BF1-944C2FBBDEE1}" destId="{7702DAC4-722D-0D4B-8AFD-2740D9213515}" srcOrd="0" destOrd="0" presId="urn:microsoft.com/office/officeart/2009/3/layout/HorizontalOrganizationChart#340"/>
    <dgm:cxn modelId="{01E38246-0060-1143-A3E8-D2E9AE950DD8}" type="presParOf" srcId="{FD826101-C3D6-3849-9BF1-944C2FBBDEE1}" destId="{DA546083-0726-6D45-840B-765A19744786}" srcOrd="1" destOrd="0" presId="urn:microsoft.com/office/officeart/2009/3/layout/HorizontalOrganizationChart#340"/>
    <dgm:cxn modelId="{4675CAD9-1932-8446-98DA-740F10836355}" type="presParOf" srcId="{346BC53B-A477-E34A-81A1-C6AFD2B3E4F5}" destId="{5E2FDBF0-F85D-0A42-AF05-D1734070D399}" srcOrd="1" destOrd="0" presId="urn:microsoft.com/office/officeart/2009/3/layout/HorizontalOrganizationChart#340"/>
    <dgm:cxn modelId="{43B07663-C7FB-F746-B577-24382AAF2F50}" type="presParOf" srcId="{346BC53B-A477-E34A-81A1-C6AFD2B3E4F5}" destId="{47FCDE45-5170-A948-8B04-CB4C17C38AA8}" srcOrd="2" destOrd="0" presId="urn:microsoft.com/office/officeart/2009/3/layout/HorizontalOrganizationChart#340"/>
    <dgm:cxn modelId="{BE580A23-3783-354C-AEE3-7B16F514DF22}" type="presParOf" srcId="{94021FAB-D16F-9E44-9102-7DA0B20E27E7}" destId="{F6F64EB1-8222-E24E-9D66-F2FDB21E1894}" srcOrd="2" destOrd="0" presId="urn:microsoft.com/office/officeart/2009/3/layout/HorizontalOrganizationChart#340"/>
    <dgm:cxn modelId="{6F25D026-F3E6-B242-AC12-BA6107F6A79D}" type="presParOf" srcId="{E91AA3C5-8863-0C42-B65E-2FF036042330}" destId="{FC92CEDF-CAA7-B448-B49C-C2689E7E2417}" srcOrd="4" destOrd="0" presId="urn:microsoft.com/office/officeart/2009/3/layout/HorizontalOrganizationChart#340"/>
    <dgm:cxn modelId="{58B97CB2-E27D-3041-A573-1C4EB8472411}" type="presParOf" srcId="{E91AA3C5-8863-0C42-B65E-2FF036042330}" destId="{EAB0AA36-1648-9F46-BA96-53C779F89068}" srcOrd="5" destOrd="0" presId="urn:microsoft.com/office/officeart/2009/3/layout/HorizontalOrganizationChart#340"/>
    <dgm:cxn modelId="{DACF5BA3-F29B-9845-B0F9-AE9577751088}" type="presParOf" srcId="{EAB0AA36-1648-9F46-BA96-53C779F89068}" destId="{B23F1BB1-35B7-4249-868C-46752375D4EB}" srcOrd="0" destOrd="0" presId="urn:microsoft.com/office/officeart/2009/3/layout/HorizontalOrganizationChart#340"/>
    <dgm:cxn modelId="{8BE3AA62-9588-A747-B912-6735473D6CC2}" type="presParOf" srcId="{B23F1BB1-35B7-4249-868C-46752375D4EB}" destId="{C87E25F3-B949-8D42-A839-B4A773E02C95}" srcOrd="0" destOrd="0" presId="urn:microsoft.com/office/officeart/2009/3/layout/HorizontalOrganizationChart#340"/>
    <dgm:cxn modelId="{D3C53800-BEC9-9045-B9E6-F7DBA85D0FFF}" type="presParOf" srcId="{B23F1BB1-35B7-4249-868C-46752375D4EB}" destId="{285EA81C-055E-FA4B-9F66-FE76095C542F}" srcOrd="1" destOrd="0" presId="urn:microsoft.com/office/officeart/2009/3/layout/HorizontalOrganizationChart#340"/>
    <dgm:cxn modelId="{EB5D6FDE-FB27-004B-A109-68584008855D}" type="presParOf" srcId="{EAB0AA36-1648-9F46-BA96-53C779F89068}" destId="{B563C429-43F7-6F4B-A749-CB08A6140ABE}" srcOrd="1" destOrd="0" presId="urn:microsoft.com/office/officeart/2009/3/layout/HorizontalOrganizationChart#340"/>
    <dgm:cxn modelId="{A9933FCA-D73F-8E47-85B1-9600A8CBFB34}" type="presParOf" srcId="{EAB0AA36-1648-9F46-BA96-53C779F89068}" destId="{839F26B0-D734-884C-92EB-88B0276EF3A9}" srcOrd="2" destOrd="0" presId="urn:microsoft.com/office/officeart/2009/3/layout/HorizontalOrganizationChart#340"/>
    <dgm:cxn modelId="{8D7D2519-7BCF-A744-A5A3-AF784272B385}" type="presParOf" srcId="{294A2BF1-4F00-DE49-921B-9209EC06C922}" destId="{4710C7CC-A4EB-A844-B3A8-580E128FCDBA}" srcOrd="2" destOrd="0" presId="urn:microsoft.com/office/officeart/2009/3/layout/HorizontalOrganizationChart#34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1" loCatId="" qsTypeId="urn:microsoft.com/office/officeart/2005/8/quickstyle/simple1#369" qsCatId="simple" csTypeId="urn:microsoft.com/office/officeart/2005/8/colors/accent5_1#367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3200" dirty="0" smtClean="0"/>
            <a:t>属性</a:t>
          </a:r>
          <a:endParaRPr lang="zh-CN" altLang="en-US" sz="32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smtClean="0"/>
            <a:t>劳动的二重性</a:t>
          </a:r>
          <a:endParaRPr lang="zh-CN" altLang="en-US"/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D92542-5346-0E48-926A-F8722864A4F4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1CB0B8-89B1-F548-A18B-79ADD0443F6D}" type="pres">
      <dgm:prSet presAssocID="{5CC3392F-B044-8B46-991A-8434A4A59A51}" presName="rootComposite" presStyleCnt="0"/>
      <dgm:spPr/>
      <dgm:t>
        <a:bodyPr/>
        <a:lstStyle/>
        <a:p>
          <a:endParaRPr lang="zh-CN" altLang="en-US"/>
        </a:p>
      </dgm:t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  <dgm:t>
        <a:bodyPr/>
        <a:lstStyle/>
        <a:p>
          <a:endParaRPr lang="zh-CN" altLang="en-US"/>
        </a:p>
      </dgm:t>
    </dgm:pt>
    <dgm:pt modelId="{3DA9D985-EFC3-3E44-9866-BD951D4ED093}" type="pres">
      <dgm:prSet presAssocID="{5CC3392F-B044-8B46-991A-8434A4A59A51}" presName="hierChild5" presStyleCnt="0"/>
      <dgm:spPr/>
      <dgm:t>
        <a:bodyPr/>
        <a:lstStyle/>
        <a:p>
          <a:endParaRPr lang="zh-CN" altLang="en-US"/>
        </a:p>
      </dgm:t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826101-C3D6-3849-9BF1-944C2FBBDEE1}" type="pres">
      <dgm:prSet presAssocID="{56D825A6-3CE5-C54A-8265-887D2F87B4CA}" presName="rootComposite" presStyleCnt="0"/>
      <dgm:spPr/>
      <dgm:t>
        <a:bodyPr/>
        <a:lstStyle/>
        <a:p>
          <a:endParaRPr lang="zh-CN" altLang="en-US"/>
        </a:p>
      </dgm:t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  <dgm:t>
        <a:bodyPr/>
        <a:lstStyle/>
        <a:p>
          <a:endParaRPr lang="zh-CN" altLang="en-US"/>
        </a:p>
      </dgm:t>
    </dgm:pt>
    <dgm:pt modelId="{47FCDE45-5170-A948-8B04-CB4C17C38AA8}" type="pres">
      <dgm:prSet presAssocID="{56D825A6-3CE5-C54A-8265-887D2F87B4CA}" presName="hierChild5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4710C7CC-A4EB-A844-B3A8-580E128FCDBA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9CC08F98-D3BC-0341-97DA-62C2648BAEEB}" type="presOf" srcId="{272139B2-BDB7-334A-A07A-1527588E2D41}" destId="{C87E25F3-B949-8D42-A839-B4A773E02C95}" srcOrd="0" destOrd="0" presId="urn:microsoft.com/office/officeart/2009/3/layout/HorizontalOrganizationChart#341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04E9E554-A47E-B44E-9AB6-41293B7CF328}" type="presOf" srcId="{222413E9-AC75-B548-9320-7B8310D092B7}" destId="{FC92CEDF-CAA7-B448-B49C-C2689E7E2417}" srcOrd="0" destOrd="0" presId="urn:microsoft.com/office/officeart/2009/3/layout/HorizontalOrganizationChart#341"/>
    <dgm:cxn modelId="{764448A3-7D88-804A-AE1C-52482380274A}" type="presOf" srcId="{FCF78E06-6495-474A-ADC4-37ED3D20987D}" destId="{0EBEC039-03A6-5F45-B550-9BCAD743CF52}" srcOrd="0" destOrd="0" presId="urn:microsoft.com/office/officeart/2009/3/layout/HorizontalOrganizationChart#341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C0AC4D41-026D-E049-B3DD-680A242DE112}" type="presOf" srcId="{1C118DBF-E21A-3E4D-AEFB-1D2E96947A6D}" destId="{D4F54E2E-79CD-1D48-8B3D-A2F42329F8A4}" srcOrd="0" destOrd="0" presId="urn:microsoft.com/office/officeart/2009/3/layout/HorizontalOrganizationChart#341"/>
    <dgm:cxn modelId="{4B39F249-2C7E-4D46-854B-3ED4DBBCDCCF}" type="presOf" srcId="{66863560-6B3D-AD4C-A86C-882818A67092}" destId="{A48A65A5-CE48-7C4C-8143-8A1ACC7F1020}" srcOrd="0" destOrd="0" presId="urn:microsoft.com/office/officeart/2009/3/layout/HorizontalOrganizationChart#341"/>
    <dgm:cxn modelId="{3906CE80-D824-E740-AA2A-AD6D9810BA78}" type="presOf" srcId="{272139B2-BDB7-334A-A07A-1527588E2D41}" destId="{285EA81C-055E-FA4B-9F66-FE76095C542F}" srcOrd="1" destOrd="0" presId="urn:microsoft.com/office/officeart/2009/3/layout/HorizontalOrganizationChart#341"/>
    <dgm:cxn modelId="{E63BDB4D-4714-FF4F-BB43-1C4C57504905}" type="presOf" srcId="{5CC3392F-B044-8B46-991A-8434A4A59A51}" destId="{083A6C92-59F5-BA49-889A-243FF7F7AE9A}" srcOrd="0" destOrd="0" presId="urn:microsoft.com/office/officeart/2009/3/layout/HorizontalOrganizationChart#341"/>
    <dgm:cxn modelId="{3A0F5859-D392-594C-ADB9-FB07983ECA87}" type="presOf" srcId="{56D825A6-3CE5-C54A-8265-887D2F87B4CA}" destId="{7702DAC4-722D-0D4B-8AFD-2740D9213515}" srcOrd="0" destOrd="0" presId="urn:microsoft.com/office/officeart/2009/3/layout/HorizontalOrganizationChart#341"/>
    <dgm:cxn modelId="{E5731935-6B05-B741-AAA5-8B147EF2C0F2}" type="presOf" srcId="{5CC3392F-B044-8B46-991A-8434A4A59A51}" destId="{2CF3C30D-6D5E-CC47-AA88-B2BEDF55B3B1}" srcOrd="1" destOrd="0" presId="urn:microsoft.com/office/officeart/2009/3/layout/HorizontalOrganizationChart#341"/>
    <dgm:cxn modelId="{BA9C1899-9F7D-634E-B544-6A91B8FDB658}" type="presOf" srcId="{1C118DBF-E21A-3E4D-AEFB-1D2E96947A6D}" destId="{5194FE6C-5739-B042-80DB-7E9C2049D072}" srcOrd="1" destOrd="0" presId="urn:microsoft.com/office/officeart/2009/3/layout/HorizontalOrganizationChart#341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C23054C7-173C-C443-9041-6756079D4F0A}" type="presOf" srcId="{FCF78E06-6495-474A-ADC4-37ED3D20987D}" destId="{41BE718E-1370-1944-BA8E-1F0D6C60574E}" srcOrd="1" destOrd="0" presId="urn:microsoft.com/office/officeart/2009/3/layout/HorizontalOrganizationChart#341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EF30B06E-9701-FB41-A76D-39F8259AB654}" type="presOf" srcId="{C67D933F-4118-F242-9B87-C6F271A90E9C}" destId="{130136FD-234D-784B-A79E-98C3B231C943}" srcOrd="0" destOrd="0" presId="urn:microsoft.com/office/officeart/2009/3/layout/HorizontalOrganizationChart#341"/>
    <dgm:cxn modelId="{73C1E6E2-F545-F642-A8AA-4C1EE8C7607F}" type="presOf" srcId="{D8C5B649-E32E-C34F-A51F-147D026A38CB}" destId="{5D6B1B4D-89DB-6F45-83B6-B08811DE36AD}" srcOrd="0" destOrd="0" presId="urn:microsoft.com/office/officeart/2009/3/layout/HorizontalOrganizationChart#341"/>
    <dgm:cxn modelId="{D29F288C-1D55-0446-925A-BC299966C1B2}" type="presOf" srcId="{AB14F010-6EE4-3C4C-9F7B-9680525C844C}" destId="{047404DB-00FC-C74E-9F83-61C71CFCB30A}" srcOrd="1" destOrd="0" presId="urn:microsoft.com/office/officeart/2009/3/layout/HorizontalOrganizationChart#341"/>
    <dgm:cxn modelId="{2E7C0D10-DDE9-D949-B8B0-B19B9D78A7D4}" type="presOf" srcId="{AB14F010-6EE4-3C4C-9F7B-9680525C844C}" destId="{178FAB23-96FF-934C-86A2-037408EB2883}" srcOrd="0" destOrd="0" presId="urn:microsoft.com/office/officeart/2009/3/layout/HorizontalOrganizationChart#341"/>
    <dgm:cxn modelId="{64715F6B-91CC-404E-B89B-22F7E887EA66}" type="presOf" srcId="{2E2FA87B-116D-E040-B646-E82BF3EFCC99}" destId="{B50FA9DF-941F-D74D-84E7-E08C3F4A5DAD}" srcOrd="0" destOrd="0" presId="urn:microsoft.com/office/officeart/2009/3/layout/HorizontalOrganizationChart#341"/>
    <dgm:cxn modelId="{5216B51B-B6E5-F248-B8E1-45CFC32BAD70}" type="presOf" srcId="{FC71022C-752D-6E43-B27B-A81599026FEB}" destId="{CEF90B1B-869E-E44E-ADA4-B8C1E0146847}" srcOrd="0" destOrd="0" presId="urn:microsoft.com/office/officeart/2009/3/layout/HorizontalOrganizationChart#341"/>
    <dgm:cxn modelId="{43701723-616C-4A40-ADED-0B3009EAEE7E}" type="presOf" srcId="{56D825A6-3CE5-C54A-8265-887D2F87B4CA}" destId="{DA546083-0726-6D45-840B-765A19744786}" srcOrd="1" destOrd="0" presId="urn:microsoft.com/office/officeart/2009/3/layout/HorizontalOrganizationChart#341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B638E7E4-648D-884F-97F7-4EF6AA6B6E80}" type="presParOf" srcId="{130136FD-234D-784B-A79E-98C3B231C943}" destId="{294A2BF1-4F00-DE49-921B-9209EC06C922}" srcOrd="0" destOrd="0" presId="urn:microsoft.com/office/officeart/2009/3/layout/HorizontalOrganizationChart#341"/>
    <dgm:cxn modelId="{90F79387-2E03-FC4C-B72C-DC2A28F67206}" type="presParOf" srcId="{294A2BF1-4F00-DE49-921B-9209EC06C922}" destId="{48D92542-5346-0E48-926A-F8722864A4F4}" srcOrd="0" destOrd="0" presId="urn:microsoft.com/office/officeart/2009/3/layout/HorizontalOrganizationChart#341"/>
    <dgm:cxn modelId="{81C2708C-30FA-E544-8328-8DF1AEA83A0B}" type="presParOf" srcId="{48D92542-5346-0E48-926A-F8722864A4F4}" destId="{0EBEC039-03A6-5F45-B550-9BCAD743CF52}" srcOrd="0" destOrd="0" presId="urn:microsoft.com/office/officeart/2009/3/layout/HorizontalOrganizationChart#341"/>
    <dgm:cxn modelId="{DB6AADED-B948-6E45-9F51-8FB077C6FA5A}" type="presParOf" srcId="{48D92542-5346-0E48-926A-F8722864A4F4}" destId="{41BE718E-1370-1944-BA8E-1F0D6C60574E}" srcOrd="1" destOrd="0" presId="urn:microsoft.com/office/officeart/2009/3/layout/HorizontalOrganizationChart#341"/>
    <dgm:cxn modelId="{CC4B9E34-84AB-5A47-8B9F-82DABA5548CD}" type="presParOf" srcId="{294A2BF1-4F00-DE49-921B-9209EC06C922}" destId="{E91AA3C5-8863-0C42-B65E-2FF036042330}" srcOrd="1" destOrd="0" presId="urn:microsoft.com/office/officeart/2009/3/layout/HorizontalOrganizationChart#341"/>
    <dgm:cxn modelId="{D5AE19C4-F373-244B-A69E-0C3B266A2064}" type="presParOf" srcId="{E91AA3C5-8863-0C42-B65E-2FF036042330}" destId="{5D6B1B4D-89DB-6F45-83B6-B08811DE36AD}" srcOrd="0" destOrd="0" presId="urn:microsoft.com/office/officeart/2009/3/layout/HorizontalOrganizationChart#341"/>
    <dgm:cxn modelId="{0CE57BDE-E8D2-924C-8AFA-95F82ECFBF65}" type="presParOf" srcId="{E91AA3C5-8863-0C42-B65E-2FF036042330}" destId="{7C40B911-AB81-574B-9D5E-901B64AF87A0}" srcOrd="1" destOrd="0" presId="urn:microsoft.com/office/officeart/2009/3/layout/HorizontalOrganizationChart#341"/>
    <dgm:cxn modelId="{6569B730-981B-6B44-BA16-8542F72A0261}" type="presParOf" srcId="{7C40B911-AB81-574B-9D5E-901B64AF87A0}" destId="{E4BDAEBD-F7B4-304B-A0CF-329EEAA58C4B}" srcOrd="0" destOrd="0" presId="urn:microsoft.com/office/officeart/2009/3/layout/HorizontalOrganizationChart#341"/>
    <dgm:cxn modelId="{3A15D4F0-467E-F249-89AA-DB26593FD9F2}" type="presParOf" srcId="{E4BDAEBD-F7B4-304B-A0CF-329EEAA58C4B}" destId="{D4F54E2E-79CD-1D48-8B3D-A2F42329F8A4}" srcOrd="0" destOrd="0" presId="urn:microsoft.com/office/officeart/2009/3/layout/HorizontalOrganizationChart#341"/>
    <dgm:cxn modelId="{00916F6C-069A-FC4C-8D79-667A12F98169}" type="presParOf" srcId="{E4BDAEBD-F7B4-304B-A0CF-329EEAA58C4B}" destId="{5194FE6C-5739-B042-80DB-7E9C2049D072}" srcOrd="1" destOrd="0" presId="urn:microsoft.com/office/officeart/2009/3/layout/HorizontalOrganizationChart#341"/>
    <dgm:cxn modelId="{5F6F416B-D535-6F48-A81C-B94208F9C9CC}" type="presParOf" srcId="{7C40B911-AB81-574B-9D5E-901B64AF87A0}" destId="{C5BA23EE-58D2-7042-A29C-8EBB0F59ADA9}" srcOrd="1" destOrd="0" presId="urn:microsoft.com/office/officeart/2009/3/layout/HorizontalOrganizationChart#341"/>
    <dgm:cxn modelId="{2BB824CF-240F-AE4B-A1A1-E09F768F2EDD}" type="presParOf" srcId="{7C40B911-AB81-574B-9D5E-901B64AF87A0}" destId="{F5E75822-2310-D346-AE43-9336FBC1804E}" srcOrd="2" destOrd="0" presId="urn:microsoft.com/office/officeart/2009/3/layout/HorizontalOrganizationChart#341"/>
    <dgm:cxn modelId="{639CFD72-2975-A549-B84E-BE5103CB6B0D}" type="presParOf" srcId="{E91AA3C5-8863-0C42-B65E-2FF036042330}" destId="{CEF90B1B-869E-E44E-ADA4-B8C1E0146847}" srcOrd="2" destOrd="0" presId="urn:microsoft.com/office/officeart/2009/3/layout/HorizontalOrganizationChart#341"/>
    <dgm:cxn modelId="{9FECDED3-B120-2B4B-8F33-2A154CEA92AD}" type="presParOf" srcId="{E91AA3C5-8863-0C42-B65E-2FF036042330}" destId="{94021FAB-D16F-9E44-9102-7DA0B20E27E7}" srcOrd="3" destOrd="0" presId="urn:microsoft.com/office/officeart/2009/3/layout/HorizontalOrganizationChart#341"/>
    <dgm:cxn modelId="{11AC1201-18A6-4E49-BE15-9B00A4509F9B}" type="presParOf" srcId="{94021FAB-D16F-9E44-9102-7DA0B20E27E7}" destId="{44A5E4F5-EB35-8A4E-AFFF-CC5BE617F5D1}" srcOrd="0" destOrd="0" presId="urn:microsoft.com/office/officeart/2009/3/layout/HorizontalOrganizationChart#341"/>
    <dgm:cxn modelId="{BBE3B17A-25C6-2443-8E66-528F366BFAB5}" type="presParOf" srcId="{44A5E4F5-EB35-8A4E-AFFF-CC5BE617F5D1}" destId="{178FAB23-96FF-934C-86A2-037408EB2883}" srcOrd="0" destOrd="0" presId="urn:microsoft.com/office/officeart/2009/3/layout/HorizontalOrganizationChart#341"/>
    <dgm:cxn modelId="{158BB206-9E0D-264B-A4A9-8D6CB2459C82}" type="presParOf" srcId="{44A5E4F5-EB35-8A4E-AFFF-CC5BE617F5D1}" destId="{047404DB-00FC-C74E-9F83-61C71CFCB30A}" srcOrd="1" destOrd="0" presId="urn:microsoft.com/office/officeart/2009/3/layout/HorizontalOrganizationChart#341"/>
    <dgm:cxn modelId="{4D4150E4-013C-F34B-84C0-E3A8F5610073}" type="presParOf" srcId="{94021FAB-D16F-9E44-9102-7DA0B20E27E7}" destId="{6D90746E-86F0-4640-B70B-0B1D6960F354}" srcOrd="1" destOrd="0" presId="urn:microsoft.com/office/officeart/2009/3/layout/HorizontalOrganizationChart#341"/>
    <dgm:cxn modelId="{28244DCF-313C-274D-8F86-04BA3AED97C2}" type="presParOf" srcId="{6D90746E-86F0-4640-B70B-0B1D6960F354}" destId="{A48A65A5-CE48-7C4C-8143-8A1ACC7F1020}" srcOrd="0" destOrd="0" presId="urn:microsoft.com/office/officeart/2009/3/layout/HorizontalOrganizationChart#341"/>
    <dgm:cxn modelId="{DC67EF71-9E95-BE4B-B00E-FD39EE145C0D}" type="presParOf" srcId="{6D90746E-86F0-4640-B70B-0B1D6960F354}" destId="{EA97C3F8-9F2E-3B4C-A8F6-EE2B307FBA80}" srcOrd="1" destOrd="0" presId="urn:microsoft.com/office/officeart/2009/3/layout/HorizontalOrganizationChart#341"/>
    <dgm:cxn modelId="{D74A72CC-1038-9B41-9001-1A4670FEEFC6}" type="presParOf" srcId="{EA97C3F8-9F2E-3B4C-A8F6-EE2B307FBA80}" destId="{ED1CB0B8-89B1-F548-A18B-79ADD0443F6D}" srcOrd="0" destOrd="0" presId="urn:microsoft.com/office/officeart/2009/3/layout/HorizontalOrganizationChart#341"/>
    <dgm:cxn modelId="{DD0D3A32-4EC8-324C-8F9B-C842C75F4C78}" type="presParOf" srcId="{ED1CB0B8-89B1-F548-A18B-79ADD0443F6D}" destId="{083A6C92-59F5-BA49-889A-243FF7F7AE9A}" srcOrd="0" destOrd="0" presId="urn:microsoft.com/office/officeart/2009/3/layout/HorizontalOrganizationChart#341"/>
    <dgm:cxn modelId="{13D07332-8C28-7C4E-9C05-EC00A4316761}" type="presParOf" srcId="{ED1CB0B8-89B1-F548-A18B-79ADD0443F6D}" destId="{2CF3C30D-6D5E-CC47-AA88-B2BEDF55B3B1}" srcOrd="1" destOrd="0" presId="urn:microsoft.com/office/officeart/2009/3/layout/HorizontalOrganizationChart#341"/>
    <dgm:cxn modelId="{D896FB89-86CF-EF49-8D40-27561297A72C}" type="presParOf" srcId="{EA97C3F8-9F2E-3B4C-A8F6-EE2B307FBA80}" destId="{F34BDD81-8906-A241-8D94-A1488E10D54F}" srcOrd="1" destOrd="0" presId="urn:microsoft.com/office/officeart/2009/3/layout/HorizontalOrganizationChart#341"/>
    <dgm:cxn modelId="{EF4044A6-4544-6A40-BB4F-BC2F8DFF831A}" type="presParOf" srcId="{EA97C3F8-9F2E-3B4C-A8F6-EE2B307FBA80}" destId="{3DA9D985-EFC3-3E44-9866-BD951D4ED093}" srcOrd="2" destOrd="0" presId="urn:microsoft.com/office/officeart/2009/3/layout/HorizontalOrganizationChart#341"/>
    <dgm:cxn modelId="{796DC370-55B1-7B41-A90C-864DE655AEF3}" type="presParOf" srcId="{6D90746E-86F0-4640-B70B-0B1D6960F354}" destId="{B50FA9DF-941F-D74D-84E7-E08C3F4A5DAD}" srcOrd="2" destOrd="0" presId="urn:microsoft.com/office/officeart/2009/3/layout/HorizontalOrganizationChart#341"/>
    <dgm:cxn modelId="{091C71E3-3AA3-0340-8D1A-A8EDDDC71C8B}" type="presParOf" srcId="{6D90746E-86F0-4640-B70B-0B1D6960F354}" destId="{346BC53B-A477-E34A-81A1-C6AFD2B3E4F5}" srcOrd="3" destOrd="0" presId="urn:microsoft.com/office/officeart/2009/3/layout/HorizontalOrganizationChart#341"/>
    <dgm:cxn modelId="{40C8FB51-F55A-824C-A418-49489268E87B}" type="presParOf" srcId="{346BC53B-A477-E34A-81A1-C6AFD2B3E4F5}" destId="{FD826101-C3D6-3849-9BF1-944C2FBBDEE1}" srcOrd="0" destOrd="0" presId="urn:microsoft.com/office/officeart/2009/3/layout/HorizontalOrganizationChart#341"/>
    <dgm:cxn modelId="{456B13AF-9673-9241-AD5B-8B1F61C6DBD6}" type="presParOf" srcId="{FD826101-C3D6-3849-9BF1-944C2FBBDEE1}" destId="{7702DAC4-722D-0D4B-8AFD-2740D9213515}" srcOrd="0" destOrd="0" presId="urn:microsoft.com/office/officeart/2009/3/layout/HorizontalOrganizationChart#341"/>
    <dgm:cxn modelId="{640FB632-238D-A049-B066-5950B02164D8}" type="presParOf" srcId="{FD826101-C3D6-3849-9BF1-944C2FBBDEE1}" destId="{DA546083-0726-6D45-840B-765A19744786}" srcOrd="1" destOrd="0" presId="urn:microsoft.com/office/officeart/2009/3/layout/HorizontalOrganizationChart#341"/>
    <dgm:cxn modelId="{12686F60-D86C-0044-ACD4-CC9134742B29}" type="presParOf" srcId="{346BC53B-A477-E34A-81A1-C6AFD2B3E4F5}" destId="{5E2FDBF0-F85D-0A42-AF05-D1734070D399}" srcOrd="1" destOrd="0" presId="urn:microsoft.com/office/officeart/2009/3/layout/HorizontalOrganizationChart#341"/>
    <dgm:cxn modelId="{3A162C7D-B85C-EA46-BC52-27B1B36028B9}" type="presParOf" srcId="{346BC53B-A477-E34A-81A1-C6AFD2B3E4F5}" destId="{47FCDE45-5170-A948-8B04-CB4C17C38AA8}" srcOrd="2" destOrd="0" presId="urn:microsoft.com/office/officeart/2009/3/layout/HorizontalOrganizationChart#341"/>
    <dgm:cxn modelId="{F38565DE-2F17-7845-8DDF-969C84BA0B05}" type="presParOf" srcId="{94021FAB-D16F-9E44-9102-7DA0B20E27E7}" destId="{F6F64EB1-8222-E24E-9D66-F2FDB21E1894}" srcOrd="2" destOrd="0" presId="urn:microsoft.com/office/officeart/2009/3/layout/HorizontalOrganizationChart#341"/>
    <dgm:cxn modelId="{93D1F564-459E-D440-9D45-FD738A63BD58}" type="presParOf" srcId="{E91AA3C5-8863-0C42-B65E-2FF036042330}" destId="{FC92CEDF-CAA7-B448-B49C-C2689E7E2417}" srcOrd="4" destOrd="0" presId="urn:microsoft.com/office/officeart/2009/3/layout/HorizontalOrganizationChart#341"/>
    <dgm:cxn modelId="{5F2A2403-1F2B-9241-8A2C-B6EEA3E5F570}" type="presParOf" srcId="{E91AA3C5-8863-0C42-B65E-2FF036042330}" destId="{EAB0AA36-1648-9F46-BA96-53C779F89068}" srcOrd="5" destOrd="0" presId="urn:microsoft.com/office/officeart/2009/3/layout/HorizontalOrganizationChart#341"/>
    <dgm:cxn modelId="{1834FA1C-F221-5445-AA4B-A7DA82BAF391}" type="presParOf" srcId="{EAB0AA36-1648-9F46-BA96-53C779F89068}" destId="{B23F1BB1-35B7-4249-868C-46752375D4EB}" srcOrd="0" destOrd="0" presId="urn:microsoft.com/office/officeart/2009/3/layout/HorizontalOrganizationChart#341"/>
    <dgm:cxn modelId="{BDD3EF6C-77CE-334D-A8A6-36DFF477C9E2}" type="presParOf" srcId="{B23F1BB1-35B7-4249-868C-46752375D4EB}" destId="{C87E25F3-B949-8D42-A839-B4A773E02C95}" srcOrd="0" destOrd="0" presId="urn:microsoft.com/office/officeart/2009/3/layout/HorizontalOrganizationChart#341"/>
    <dgm:cxn modelId="{D2CBEBA5-2C9B-264F-B641-2AC22666E436}" type="presParOf" srcId="{B23F1BB1-35B7-4249-868C-46752375D4EB}" destId="{285EA81C-055E-FA4B-9F66-FE76095C542F}" srcOrd="1" destOrd="0" presId="urn:microsoft.com/office/officeart/2009/3/layout/HorizontalOrganizationChart#341"/>
    <dgm:cxn modelId="{8C616623-93FF-7B4F-B437-B200D7CAA248}" type="presParOf" srcId="{EAB0AA36-1648-9F46-BA96-53C779F89068}" destId="{B563C429-43F7-6F4B-A749-CB08A6140ABE}" srcOrd="1" destOrd="0" presId="urn:microsoft.com/office/officeart/2009/3/layout/HorizontalOrganizationChart#341"/>
    <dgm:cxn modelId="{4FB0D417-9C02-804C-A433-1D47C5FD1ABF}" type="presParOf" srcId="{EAB0AA36-1648-9F46-BA96-53C779F89068}" destId="{839F26B0-D734-884C-92EB-88B0276EF3A9}" srcOrd="2" destOrd="0" presId="urn:microsoft.com/office/officeart/2009/3/layout/HorizontalOrganizationChart#341"/>
    <dgm:cxn modelId="{4322D8E8-8635-C048-B0AB-CFBE9185ABB1}" type="presParOf" srcId="{294A2BF1-4F00-DE49-921B-9209EC06C922}" destId="{4710C7CC-A4EB-A844-B3A8-580E128FCDBA}" srcOrd="2" destOrd="0" presId="urn:microsoft.com/office/officeart/2009/3/layout/HorizontalOrganizationChart#34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2" loCatId="" qsTypeId="urn:microsoft.com/office/officeart/2005/8/quickstyle/simple1#370" qsCatId="simple" csTypeId="urn:microsoft.com/office/officeart/2005/8/colors/accent5_1#368" csCatId="accent5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/>
      <dgm:t>
        <a:bodyPr/>
        <a:lstStyle/>
        <a:p>
          <a:r>
            <a:rPr lang="zh-CN" altLang="en-US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/>
      <dgm:t>
        <a:bodyPr/>
        <a:lstStyle/>
        <a:p>
          <a:r>
            <a:rPr lang="zh-CN" altLang="en-US" smtClean="0"/>
            <a:t>含义和产生</a:t>
          </a:r>
          <a:endParaRPr lang="zh-CN" altLang="en-US" dirty="0"/>
        </a:p>
      </dgm:t>
    </dgm:pt>
    <dgm:pt modelId="{D8C5B649-E32E-C34F-A51F-147D026A38CB}" type="par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4000" smtClean="0"/>
            <a:t>属性</a:t>
          </a:r>
          <a:endParaRPr lang="zh-CN" altLang="en-US" sz="4000" dirty="0"/>
        </a:p>
      </dgm:t>
    </dgm:pt>
    <dgm:pt modelId="{FC71022C-752D-6E43-B27B-A81599026FEB}" type="par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/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/>
      <dgm:t>
        <a:bodyPr/>
        <a:lstStyle/>
        <a:p>
          <a:r>
            <a:rPr lang="zh-CN" altLang="en-US" dirty="0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/>
      <dgm:t>
        <a:bodyPr/>
        <a:lstStyle/>
        <a:p>
          <a:r>
            <a:rPr lang="zh-CN" altLang="en-US" smtClean="0"/>
            <a:t>劳动的二重性</a:t>
          </a:r>
          <a:endParaRPr lang="zh-CN" altLang="en-US"/>
        </a:p>
      </dgm:t>
    </dgm:pt>
    <dgm:pt modelId="{2E2FA87B-116D-E040-B646-E82BF3EFCC99}" type="par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8D92542-5346-0E48-926A-F8722864A4F4}" type="pres">
      <dgm:prSet presAssocID="{FCF78E06-6495-474A-ADC4-37ED3D20987D}" presName="rootComposite1" presStyleCnt="0"/>
      <dgm:spPr/>
      <dgm:t>
        <a:bodyPr/>
        <a:lstStyle/>
        <a:p>
          <a:endParaRPr lang="zh-CN" altLang="en-US"/>
        </a:p>
      </dgm:t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  <dgm:t>
        <a:bodyPr/>
        <a:lstStyle/>
        <a:p>
          <a:endParaRPr lang="zh-CN" altLang="en-US"/>
        </a:p>
      </dgm:t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4BDAEBD-F7B4-304B-A0CF-329EEAA58C4B}" type="pres">
      <dgm:prSet presAssocID="{1C118DBF-E21A-3E4D-AEFB-1D2E96947A6D}" presName="rootComposite" presStyleCnt="0"/>
      <dgm:spPr/>
      <dgm:t>
        <a:bodyPr/>
        <a:lstStyle/>
        <a:p>
          <a:endParaRPr lang="zh-CN" altLang="en-US"/>
        </a:p>
      </dgm:t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  <dgm:t>
        <a:bodyPr/>
        <a:lstStyle/>
        <a:p>
          <a:endParaRPr lang="zh-CN" altLang="en-US"/>
        </a:p>
      </dgm:t>
    </dgm:pt>
    <dgm:pt modelId="{F5E75822-2310-D346-AE43-9336FBC1804E}" type="pres">
      <dgm:prSet presAssocID="{1C118DBF-E21A-3E4D-AEFB-1D2E96947A6D}" presName="hierChild5" presStyleCnt="0"/>
      <dgm:spPr/>
      <dgm:t>
        <a:bodyPr/>
        <a:lstStyle/>
        <a:p>
          <a:endParaRPr lang="zh-CN" altLang="en-US"/>
        </a:p>
      </dgm:t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4A5E4F5-EB35-8A4E-AFFF-CC5BE617F5D1}" type="pres">
      <dgm:prSet presAssocID="{AB14F010-6EE4-3C4C-9F7B-9680525C844C}" presName="rootComposite" presStyleCnt="0"/>
      <dgm:spPr/>
      <dgm:t>
        <a:bodyPr/>
        <a:lstStyle/>
        <a:p>
          <a:endParaRPr lang="zh-CN" altLang="en-US"/>
        </a:p>
      </dgm:t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  <dgm:t>
        <a:bodyPr/>
        <a:lstStyle/>
        <a:p>
          <a:endParaRPr lang="zh-CN" altLang="en-US"/>
        </a:p>
      </dgm:t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1CB0B8-89B1-F548-A18B-79ADD0443F6D}" type="pres">
      <dgm:prSet presAssocID="{5CC3392F-B044-8B46-991A-8434A4A59A51}" presName="rootComposite" presStyleCnt="0"/>
      <dgm:spPr/>
      <dgm:t>
        <a:bodyPr/>
        <a:lstStyle/>
        <a:p>
          <a:endParaRPr lang="zh-CN" altLang="en-US"/>
        </a:p>
      </dgm:t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  <dgm:t>
        <a:bodyPr/>
        <a:lstStyle/>
        <a:p>
          <a:endParaRPr lang="zh-CN" altLang="en-US"/>
        </a:p>
      </dgm:t>
    </dgm:pt>
    <dgm:pt modelId="{3DA9D985-EFC3-3E44-9866-BD951D4ED093}" type="pres">
      <dgm:prSet presAssocID="{5CC3392F-B044-8B46-991A-8434A4A59A51}" presName="hierChild5" presStyleCnt="0"/>
      <dgm:spPr/>
      <dgm:t>
        <a:bodyPr/>
        <a:lstStyle/>
        <a:p>
          <a:endParaRPr lang="zh-CN" altLang="en-US"/>
        </a:p>
      </dgm:t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D826101-C3D6-3849-9BF1-944C2FBBDEE1}" type="pres">
      <dgm:prSet presAssocID="{56D825A6-3CE5-C54A-8265-887D2F87B4CA}" presName="rootComposite" presStyleCnt="0"/>
      <dgm:spPr/>
      <dgm:t>
        <a:bodyPr/>
        <a:lstStyle/>
        <a:p>
          <a:endParaRPr lang="zh-CN" altLang="en-US"/>
        </a:p>
      </dgm:t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  <dgm:t>
        <a:bodyPr/>
        <a:lstStyle/>
        <a:p>
          <a:endParaRPr lang="zh-CN" altLang="en-US"/>
        </a:p>
      </dgm:t>
    </dgm:pt>
    <dgm:pt modelId="{47FCDE45-5170-A948-8B04-CB4C17C38AA8}" type="pres">
      <dgm:prSet presAssocID="{56D825A6-3CE5-C54A-8265-887D2F87B4CA}" presName="hierChild5" presStyleCnt="0"/>
      <dgm:spPr/>
      <dgm:t>
        <a:bodyPr/>
        <a:lstStyle/>
        <a:p>
          <a:endParaRPr lang="zh-CN" altLang="en-US"/>
        </a:p>
      </dgm:t>
    </dgm:pt>
    <dgm:pt modelId="{F6F64EB1-8222-E24E-9D66-F2FDB21E1894}" type="pres">
      <dgm:prSet presAssocID="{AB14F010-6EE4-3C4C-9F7B-9680525C844C}" presName="hierChild5" presStyleCnt="0"/>
      <dgm:spPr/>
      <dgm:t>
        <a:bodyPr/>
        <a:lstStyle/>
        <a:p>
          <a:endParaRPr lang="zh-CN" altLang="en-US"/>
        </a:p>
      </dgm:t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B23F1BB1-35B7-4249-868C-46752375D4EB}" type="pres">
      <dgm:prSet presAssocID="{272139B2-BDB7-334A-A07A-1527588E2D41}" presName="rootComposite" presStyleCnt="0"/>
      <dgm:spPr/>
      <dgm:t>
        <a:bodyPr/>
        <a:lstStyle/>
        <a:p>
          <a:endParaRPr lang="zh-CN" altLang="en-US"/>
        </a:p>
      </dgm:t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  <dgm:t>
        <a:bodyPr/>
        <a:lstStyle/>
        <a:p>
          <a:endParaRPr lang="zh-CN" altLang="en-US"/>
        </a:p>
      </dgm:t>
    </dgm:pt>
    <dgm:pt modelId="{839F26B0-D734-884C-92EB-88B0276EF3A9}" type="pres">
      <dgm:prSet presAssocID="{272139B2-BDB7-334A-A07A-1527588E2D41}" presName="hierChild5" presStyleCnt="0"/>
      <dgm:spPr/>
      <dgm:t>
        <a:bodyPr/>
        <a:lstStyle/>
        <a:p>
          <a:endParaRPr lang="zh-CN" altLang="en-US"/>
        </a:p>
      </dgm:t>
    </dgm:pt>
    <dgm:pt modelId="{4710C7CC-A4EB-A844-B3A8-580E128FCDBA}" type="pres">
      <dgm:prSet presAssocID="{FCF78E06-6495-474A-ADC4-37ED3D20987D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F2E7CCBA-7EBC-9046-9795-7B170DCBEFCC}" type="presOf" srcId="{FC71022C-752D-6E43-B27B-A81599026FEB}" destId="{CEF90B1B-869E-E44E-ADA4-B8C1E0146847}" srcOrd="0" destOrd="0" presId="urn:microsoft.com/office/officeart/2009/3/layout/HorizontalOrganizationChart#342"/>
    <dgm:cxn modelId="{DE99D37B-AA1A-CE4F-A01B-6D15CBA2DC3A}" type="presOf" srcId="{1C118DBF-E21A-3E4D-AEFB-1D2E96947A6D}" destId="{D4F54E2E-79CD-1D48-8B3D-A2F42329F8A4}" srcOrd="0" destOrd="0" presId="urn:microsoft.com/office/officeart/2009/3/layout/HorizontalOrganizationChart#342"/>
    <dgm:cxn modelId="{CAB3DB17-C22A-C340-907D-9984FB76E319}" type="presOf" srcId="{5CC3392F-B044-8B46-991A-8434A4A59A51}" destId="{2CF3C30D-6D5E-CC47-AA88-B2BEDF55B3B1}" srcOrd="1" destOrd="0" presId="urn:microsoft.com/office/officeart/2009/3/layout/HorizontalOrganizationChart#342"/>
    <dgm:cxn modelId="{A7798D99-26D7-6E4D-9065-D37981637CF9}" type="presOf" srcId="{56D825A6-3CE5-C54A-8265-887D2F87B4CA}" destId="{7702DAC4-722D-0D4B-8AFD-2740D9213515}" srcOrd="0" destOrd="0" presId="urn:microsoft.com/office/officeart/2009/3/layout/HorizontalOrganizationChart#342"/>
    <dgm:cxn modelId="{78AE19BA-F32B-484F-AFFA-172A414869C7}" type="presOf" srcId="{272139B2-BDB7-334A-A07A-1527588E2D41}" destId="{C87E25F3-B949-8D42-A839-B4A773E02C95}" srcOrd="0" destOrd="0" presId="urn:microsoft.com/office/officeart/2009/3/layout/HorizontalOrganizationChart#342"/>
    <dgm:cxn modelId="{740CC7A5-F730-3B4D-8151-3DF8C9303F72}" type="presOf" srcId="{D8C5B649-E32E-C34F-A51F-147D026A38CB}" destId="{5D6B1B4D-89DB-6F45-83B6-B08811DE36AD}" srcOrd="0" destOrd="0" presId="urn:microsoft.com/office/officeart/2009/3/layout/HorizontalOrganizationChart#342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898FD3B8-6D96-934A-9ADE-1F41705804E3}" type="presOf" srcId="{C67D933F-4118-F242-9B87-C6F271A90E9C}" destId="{130136FD-234D-784B-A79E-98C3B231C943}" srcOrd="0" destOrd="0" presId="urn:microsoft.com/office/officeart/2009/3/layout/HorizontalOrganizationChart#342"/>
    <dgm:cxn modelId="{2A8E6265-2528-4D42-94F0-325A18FC905E}" type="presOf" srcId="{56D825A6-3CE5-C54A-8265-887D2F87B4CA}" destId="{DA546083-0726-6D45-840B-765A19744786}" srcOrd="1" destOrd="0" presId="urn:microsoft.com/office/officeart/2009/3/layout/HorizontalOrganizationChart#342"/>
    <dgm:cxn modelId="{D0FB0502-3FA9-6B4C-B6D0-6CC963B6E0AB}" type="presOf" srcId="{AB14F010-6EE4-3C4C-9F7B-9680525C844C}" destId="{178FAB23-96FF-934C-86A2-037408EB2883}" srcOrd="0" destOrd="0" presId="urn:microsoft.com/office/officeart/2009/3/layout/HorizontalOrganizationChart#342"/>
    <dgm:cxn modelId="{48295B99-D0C4-BA46-AE35-DD24FF60FB4D}" type="presOf" srcId="{2E2FA87B-116D-E040-B646-E82BF3EFCC99}" destId="{B50FA9DF-941F-D74D-84E7-E08C3F4A5DAD}" srcOrd="0" destOrd="0" presId="urn:microsoft.com/office/officeart/2009/3/layout/HorizontalOrganizationChart#342"/>
    <dgm:cxn modelId="{BFFD4185-DB11-544D-8B56-72051D82EACD}" type="presOf" srcId="{66863560-6B3D-AD4C-A86C-882818A67092}" destId="{A48A65A5-CE48-7C4C-8143-8A1ACC7F1020}" srcOrd="0" destOrd="0" presId="urn:microsoft.com/office/officeart/2009/3/layout/HorizontalOrganizationChart#342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27A5803F-704A-9A44-865D-283B837CCCFA}" type="presOf" srcId="{AB14F010-6EE4-3C4C-9F7B-9680525C844C}" destId="{047404DB-00FC-C74E-9F83-61C71CFCB30A}" srcOrd="1" destOrd="0" presId="urn:microsoft.com/office/officeart/2009/3/layout/HorizontalOrganizationChart#342"/>
    <dgm:cxn modelId="{8652E3A6-18B0-D447-890F-20EE8CD34FC0}" type="presOf" srcId="{FCF78E06-6495-474A-ADC4-37ED3D20987D}" destId="{0EBEC039-03A6-5F45-B550-9BCAD743CF52}" srcOrd="0" destOrd="0" presId="urn:microsoft.com/office/officeart/2009/3/layout/HorizontalOrganizationChart#342"/>
    <dgm:cxn modelId="{B0272139-87FA-AF40-82AC-E55062653E98}" type="presOf" srcId="{5CC3392F-B044-8B46-991A-8434A4A59A51}" destId="{083A6C92-59F5-BA49-889A-243FF7F7AE9A}" srcOrd="0" destOrd="0" presId="urn:microsoft.com/office/officeart/2009/3/layout/HorizontalOrganizationChart#342"/>
    <dgm:cxn modelId="{C3F61DAA-B023-D44E-B4ED-2BD312F5ADB0}" type="presOf" srcId="{222413E9-AC75-B548-9320-7B8310D092B7}" destId="{FC92CEDF-CAA7-B448-B49C-C2689E7E2417}" srcOrd="0" destOrd="0" presId="urn:microsoft.com/office/officeart/2009/3/layout/HorizontalOrganizationChart#342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7FAE0D9D-A7F3-F943-98CC-B07F5384F1DC}" type="presOf" srcId="{272139B2-BDB7-334A-A07A-1527588E2D41}" destId="{285EA81C-055E-FA4B-9F66-FE76095C542F}" srcOrd="1" destOrd="0" presId="urn:microsoft.com/office/officeart/2009/3/layout/HorizontalOrganizationChart#342"/>
    <dgm:cxn modelId="{2CDFEB04-9288-3C42-B04B-AE52A7F958C9}" type="presOf" srcId="{1C118DBF-E21A-3E4D-AEFB-1D2E96947A6D}" destId="{5194FE6C-5739-B042-80DB-7E9C2049D072}" srcOrd="1" destOrd="0" presId="urn:microsoft.com/office/officeart/2009/3/layout/HorizontalOrganizationChart#342"/>
    <dgm:cxn modelId="{B85DF9D0-AE84-6540-B04A-7989D60EF272}" type="presOf" srcId="{FCF78E06-6495-474A-ADC4-37ED3D20987D}" destId="{41BE718E-1370-1944-BA8E-1F0D6C60574E}" srcOrd="1" destOrd="0" presId="urn:microsoft.com/office/officeart/2009/3/layout/HorizontalOrganizationChart#342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B375DC87-0CAC-5F44-B25F-F8DDFF7B5AF8}" type="presParOf" srcId="{130136FD-234D-784B-A79E-98C3B231C943}" destId="{294A2BF1-4F00-DE49-921B-9209EC06C922}" srcOrd="0" destOrd="0" presId="urn:microsoft.com/office/officeart/2009/3/layout/HorizontalOrganizationChart#342"/>
    <dgm:cxn modelId="{AAC6E1EE-CCAA-774E-8E05-88F60D2971F1}" type="presParOf" srcId="{294A2BF1-4F00-DE49-921B-9209EC06C922}" destId="{48D92542-5346-0E48-926A-F8722864A4F4}" srcOrd="0" destOrd="0" presId="urn:microsoft.com/office/officeart/2009/3/layout/HorizontalOrganizationChart#342"/>
    <dgm:cxn modelId="{4B85AACC-2D1F-224A-8521-3272D6CBD1ED}" type="presParOf" srcId="{48D92542-5346-0E48-926A-F8722864A4F4}" destId="{0EBEC039-03A6-5F45-B550-9BCAD743CF52}" srcOrd="0" destOrd="0" presId="urn:microsoft.com/office/officeart/2009/3/layout/HorizontalOrganizationChart#342"/>
    <dgm:cxn modelId="{DADC50FD-419D-E94E-B40E-E63AF6A7665B}" type="presParOf" srcId="{48D92542-5346-0E48-926A-F8722864A4F4}" destId="{41BE718E-1370-1944-BA8E-1F0D6C60574E}" srcOrd="1" destOrd="0" presId="urn:microsoft.com/office/officeart/2009/3/layout/HorizontalOrganizationChart#342"/>
    <dgm:cxn modelId="{1BDCF596-4344-EB42-8FD3-3A96F443C9B5}" type="presParOf" srcId="{294A2BF1-4F00-DE49-921B-9209EC06C922}" destId="{E91AA3C5-8863-0C42-B65E-2FF036042330}" srcOrd="1" destOrd="0" presId="urn:microsoft.com/office/officeart/2009/3/layout/HorizontalOrganizationChart#342"/>
    <dgm:cxn modelId="{410CD9BA-C95C-A545-B237-E5D27FF2604F}" type="presParOf" srcId="{E91AA3C5-8863-0C42-B65E-2FF036042330}" destId="{5D6B1B4D-89DB-6F45-83B6-B08811DE36AD}" srcOrd="0" destOrd="0" presId="urn:microsoft.com/office/officeart/2009/3/layout/HorizontalOrganizationChart#342"/>
    <dgm:cxn modelId="{41732D1E-04C2-0540-B574-9AF44C271C52}" type="presParOf" srcId="{E91AA3C5-8863-0C42-B65E-2FF036042330}" destId="{7C40B911-AB81-574B-9D5E-901B64AF87A0}" srcOrd="1" destOrd="0" presId="urn:microsoft.com/office/officeart/2009/3/layout/HorizontalOrganizationChart#342"/>
    <dgm:cxn modelId="{2CEA1683-7D96-2444-B6B0-2F4ADC16B2E6}" type="presParOf" srcId="{7C40B911-AB81-574B-9D5E-901B64AF87A0}" destId="{E4BDAEBD-F7B4-304B-A0CF-329EEAA58C4B}" srcOrd="0" destOrd="0" presId="urn:microsoft.com/office/officeart/2009/3/layout/HorizontalOrganizationChart#342"/>
    <dgm:cxn modelId="{A7D39465-89CF-C745-9D09-A688E6C51CAE}" type="presParOf" srcId="{E4BDAEBD-F7B4-304B-A0CF-329EEAA58C4B}" destId="{D4F54E2E-79CD-1D48-8B3D-A2F42329F8A4}" srcOrd="0" destOrd="0" presId="urn:microsoft.com/office/officeart/2009/3/layout/HorizontalOrganizationChart#342"/>
    <dgm:cxn modelId="{4BDFC658-56FF-B845-BB97-9E841FB755DA}" type="presParOf" srcId="{E4BDAEBD-F7B4-304B-A0CF-329EEAA58C4B}" destId="{5194FE6C-5739-B042-80DB-7E9C2049D072}" srcOrd="1" destOrd="0" presId="urn:microsoft.com/office/officeart/2009/3/layout/HorizontalOrganizationChart#342"/>
    <dgm:cxn modelId="{9CA3CC97-6C42-184F-B915-E97203166670}" type="presParOf" srcId="{7C40B911-AB81-574B-9D5E-901B64AF87A0}" destId="{C5BA23EE-58D2-7042-A29C-8EBB0F59ADA9}" srcOrd="1" destOrd="0" presId="urn:microsoft.com/office/officeart/2009/3/layout/HorizontalOrganizationChart#342"/>
    <dgm:cxn modelId="{B2903BA6-158B-DE42-BD79-90827A13F370}" type="presParOf" srcId="{7C40B911-AB81-574B-9D5E-901B64AF87A0}" destId="{F5E75822-2310-D346-AE43-9336FBC1804E}" srcOrd="2" destOrd="0" presId="urn:microsoft.com/office/officeart/2009/3/layout/HorizontalOrganizationChart#342"/>
    <dgm:cxn modelId="{306683CD-7D40-C342-A752-D63F4F3EF8ED}" type="presParOf" srcId="{E91AA3C5-8863-0C42-B65E-2FF036042330}" destId="{CEF90B1B-869E-E44E-ADA4-B8C1E0146847}" srcOrd="2" destOrd="0" presId="urn:microsoft.com/office/officeart/2009/3/layout/HorizontalOrganizationChart#342"/>
    <dgm:cxn modelId="{E571BAE6-BD5E-EE48-9F16-4B53D87BFF0C}" type="presParOf" srcId="{E91AA3C5-8863-0C42-B65E-2FF036042330}" destId="{94021FAB-D16F-9E44-9102-7DA0B20E27E7}" srcOrd="3" destOrd="0" presId="urn:microsoft.com/office/officeart/2009/3/layout/HorizontalOrganizationChart#342"/>
    <dgm:cxn modelId="{F36B2E6B-D15D-1A42-BCAD-E41296C91C5F}" type="presParOf" srcId="{94021FAB-D16F-9E44-9102-7DA0B20E27E7}" destId="{44A5E4F5-EB35-8A4E-AFFF-CC5BE617F5D1}" srcOrd="0" destOrd="0" presId="urn:microsoft.com/office/officeart/2009/3/layout/HorizontalOrganizationChart#342"/>
    <dgm:cxn modelId="{E7FF7143-AA76-CE48-AA9B-040456CDB143}" type="presParOf" srcId="{44A5E4F5-EB35-8A4E-AFFF-CC5BE617F5D1}" destId="{178FAB23-96FF-934C-86A2-037408EB2883}" srcOrd="0" destOrd="0" presId="urn:microsoft.com/office/officeart/2009/3/layout/HorizontalOrganizationChart#342"/>
    <dgm:cxn modelId="{D4DB79EA-AC46-A74C-8139-CA455C510EE3}" type="presParOf" srcId="{44A5E4F5-EB35-8A4E-AFFF-CC5BE617F5D1}" destId="{047404DB-00FC-C74E-9F83-61C71CFCB30A}" srcOrd="1" destOrd="0" presId="urn:microsoft.com/office/officeart/2009/3/layout/HorizontalOrganizationChart#342"/>
    <dgm:cxn modelId="{F642091A-56FC-7A45-848F-FF554EE02178}" type="presParOf" srcId="{94021FAB-D16F-9E44-9102-7DA0B20E27E7}" destId="{6D90746E-86F0-4640-B70B-0B1D6960F354}" srcOrd="1" destOrd="0" presId="urn:microsoft.com/office/officeart/2009/3/layout/HorizontalOrganizationChart#342"/>
    <dgm:cxn modelId="{E7AF8880-2FD3-F64D-832A-D02207261365}" type="presParOf" srcId="{6D90746E-86F0-4640-B70B-0B1D6960F354}" destId="{A48A65A5-CE48-7C4C-8143-8A1ACC7F1020}" srcOrd="0" destOrd="0" presId="urn:microsoft.com/office/officeart/2009/3/layout/HorizontalOrganizationChart#342"/>
    <dgm:cxn modelId="{59F201C6-250B-EA40-A370-24682F437E46}" type="presParOf" srcId="{6D90746E-86F0-4640-B70B-0B1D6960F354}" destId="{EA97C3F8-9F2E-3B4C-A8F6-EE2B307FBA80}" srcOrd="1" destOrd="0" presId="urn:microsoft.com/office/officeart/2009/3/layout/HorizontalOrganizationChart#342"/>
    <dgm:cxn modelId="{C0F24684-4E07-3A45-A15D-5EF9DCC25403}" type="presParOf" srcId="{EA97C3F8-9F2E-3B4C-A8F6-EE2B307FBA80}" destId="{ED1CB0B8-89B1-F548-A18B-79ADD0443F6D}" srcOrd="0" destOrd="0" presId="urn:microsoft.com/office/officeart/2009/3/layout/HorizontalOrganizationChart#342"/>
    <dgm:cxn modelId="{0A196D4C-3505-3E43-9E93-B8FE138F83EC}" type="presParOf" srcId="{ED1CB0B8-89B1-F548-A18B-79ADD0443F6D}" destId="{083A6C92-59F5-BA49-889A-243FF7F7AE9A}" srcOrd="0" destOrd="0" presId="urn:microsoft.com/office/officeart/2009/3/layout/HorizontalOrganizationChart#342"/>
    <dgm:cxn modelId="{987BE880-CD34-8648-B131-0ABC0F53BCC9}" type="presParOf" srcId="{ED1CB0B8-89B1-F548-A18B-79ADD0443F6D}" destId="{2CF3C30D-6D5E-CC47-AA88-B2BEDF55B3B1}" srcOrd="1" destOrd="0" presId="urn:microsoft.com/office/officeart/2009/3/layout/HorizontalOrganizationChart#342"/>
    <dgm:cxn modelId="{8D235B37-17A7-EE46-A0F5-4220526EE589}" type="presParOf" srcId="{EA97C3F8-9F2E-3B4C-A8F6-EE2B307FBA80}" destId="{F34BDD81-8906-A241-8D94-A1488E10D54F}" srcOrd="1" destOrd="0" presId="urn:microsoft.com/office/officeart/2009/3/layout/HorizontalOrganizationChart#342"/>
    <dgm:cxn modelId="{48D625B6-59AB-DA49-9968-75C67B7C4D41}" type="presParOf" srcId="{EA97C3F8-9F2E-3B4C-A8F6-EE2B307FBA80}" destId="{3DA9D985-EFC3-3E44-9866-BD951D4ED093}" srcOrd="2" destOrd="0" presId="urn:microsoft.com/office/officeart/2009/3/layout/HorizontalOrganizationChart#342"/>
    <dgm:cxn modelId="{F830D2D5-FB21-FD44-9023-D29F641949F7}" type="presParOf" srcId="{6D90746E-86F0-4640-B70B-0B1D6960F354}" destId="{B50FA9DF-941F-D74D-84E7-E08C3F4A5DAD}" srcOrd="2" destOrd="0" presId="urn:microsoft.com/office/officeart/2009/3/layout/HorizontalOrganizationChart#342"/>
    <dgm:cxn modelId="{85BE5EC6-B312-0C4A-A99A-1613F0D60342}" type="presParOf" srcId="{6D90746E-86F0-4640-B70B-0B1D6960F354}" destId="{346BC53B-A477-E34A-81A1-C6AFD2B3E4F5}" srcOrd="3" destOrd="0" presId="urn:microsoft.com/office/officeart/2009/3/layout/HorizontalOrganizationChart#342"/>
    <dgm:cxn modelId="{E95CA337-E8F2-534F-8551-F4E53E38FA28}" type="presParOf" srcId="{346BC53B-A477-E34A-81A1-C6AFD2B3E4F5}" destId="{FD826101-C3D6-3849-9BF1-944C2FBBDEE1}" srcOrd="0" destOrd="0" presId="urn:microsoft.com/office/officeart/2009/3/layout/HorizontalOrganizationChart#342"/>
    <dgm:cxn modelId="{D632F210-268B-F64C-9D82-9CC77B7E4A1B}" type="presParOf" srcId="{FD826101-C3D6-3849-9BF1-944C2FBBDEE1}" destId="{7702DAC4-722D-0D4B-8AFD-2740D9213515}" srcOrd="0" destOrd="0" presId="urn:microsoft.com/office/officeart/2009/3/layout/HorizontalOrganizationChart#342"/>
    <dgm:cxn modelId="{E5CBA95D-DBDA-FE41-AFD3-E8027DA40BD7}" type="presParOf" srcId="{FD826101-C3D6-3849-9BF1-944C2FBBDEE1}" destId="{DA546083-0726-6D45-840B-765A19744786}" srcOrd="1" destOrd="0" presId="urn:microsoft.com/office/officeart/2009/3/layout/HorizontalOrganizationChart#342"/>
    <dgm:cxn modelId="{047E5F64-FAC8-7C47-8C62-CF035F70F764}" type="presParOf" srcId="{346BC53B-A477-E34A-81A1-C6AFD2B3E4F5}" destId="{5E2FDBF0-F85D-0A42-AF05-D1734070D399}" srcOrd="1" destOrd="0" presId="urn:microsoft.com/office/officeart/2009/3/layout/HorizontalOrganizationChart#342"/>
    <dgm:cxn modelId="{6FFADEDD-7F23-774B-BB13-CD5D287347CF}" type="presParOf" srcId="{346BC53B-A477-E34A-81A1-C6AFD2B3E4F5}" destId="{47FCDE45-5170-A948-8B04-CB4C17C38AA8}" srcOrd="2" destOrd="0" presId="urn:microsoft.com/office/officeart/2009/3/layout/HorizontalOrganizationChart#342"/>
    <dgm:cxn modelId="{34E595A4-CF0C-6148-A244-B83E753A4906}" type="presParOf" srcId="{94021FAB-D16F-9E44-9102-7DA0B20E27E7}" destId="{F6F64EB1-8222-E24E-9D66-F2FDB21E1894}" srcOrd="2" destOrd="0" presId="urn:microsoft.com/office/officeart/2009/3/layout/HorizontalOrganizationChart#342"/>
    <dgm:cxn modelId="{E04825BC-BB66-284A-9BFB-6C50191ECC5E}" type="presParOf" srcId="{E91AA3C5-8863-0C42-B65E-2FF036042330}" destId="{FC92CEDF-CAA7-B448-B49C-C2689E7E2417}" srcOrd="4" destOrd="0" presId="urn:microsoft.com/office/officeart/2009/3/layout/HorizontalOrganizationChart#342"/>
    <dgm:cxn modelId="{CBFF056E-4868-A441-866E-166D0429ACE2}" type="presParOf" srcId="{E91AA3C5-8863-0C42-B65E-2FF036042330}" destId="{EAB0AA36-1648-9F46-BA96-53C779F89068}" srcOrd="5" destOrd="0" presId="urn:microsoft.com/office/officeart/2009/3/layout/HorizontalOrganizationChart#342"/>
    <dgm:cxn modelId="{0010E19C-61E1-454B-B92C-4DA15AE483EE}" type="presParOf" srcId="{EAB0AA36-1648-9F46-BA96-53C779F89068}" destId="{B23F1BB1-35B7-4249-868C-46752375D4EB}" srcOrd="0" destOrd="0" presId="urn:microsoft.com/office/officeart/2009/3/layout/HorizontalOrganizationChart#342"/>
    <dgm:cxn modelId="{BAB907B8-1A46-4346-B80A-643EA414F767}" type="presParOf" srcId="{B23F1BB1-35B7-4249-868C-46752375D4EB}" destId="{C87E25F3-B949-8D42-A839-B4A773E02C95}" srcOrd="0" destOrd="0" presId="urn:microsoft.com/office/officeart/2009/3/layout/HorizontalOrganizationChart#342"/>
    <dgm:cxn modelId="{7A1B2115-5AAC-684A-BA73-584C1FF4D6CD}" type="presParOf" srcId="{B23F1BB1-35B7-4249-868C-46752375D4EB}" destId="{285EA81C-055E-FA4B-9F66-FE76095C542F}" srcOrd="1" destOrd="0" presId="urn:microsoft.com/office/officeart/2009/3/layout/HorizontalOrganizationChart#342"/>
    <dgm:cxn modelId="{06778F4B-0601-DF46-8E91-B74381A568E8}" type="presParOf" srcId="{EAB0AA36-1648-9F46-BA96-53C779F89068}" destId="{B563C429-43F7-6F4B-A749-CB08A6140ABE}" srcOrd="1" destOrd="0" presId="urn:microsoft.com/office/officeart/2009/3/layout/HorizontalOrganizationChart#342"/>
    <dgm:cxn modelId="{13F6647C-D278-4A4C-A7F8-C574E12A515E}" type="presParOf" srcId="{EAB0AA36-1648-9F46-BA96-53C779F89068}" destId="{839F26B0-D734-884C-92EB-88B0276EF3A9}" srcOrd="2" destOrd="0" presId="urn:microsoft.com/office/officeart/2009/3/layout/HorizontalOrganizationChart#342"/>
    <dgm:cxn modelId="{D1716988-F8BE-AF43-B566-C4D1820C3782}" type="presParOf" srcId="{294A2BF1-4F00-DE49-921B-9209EC06C922}" destId="{4710C7CC-A4EB-A844-B3A8-580E128FCDBA}" srcOrd="2" destOrd="0" presId="urn:microsoft.com/office/officeart/2009/3/layout/HorizontalOrganizationChart#34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3" loCatId="" qsTypeId="urn:microsoft.com/office/officeart/2005/8/quickstyle/simple1#371" qsCatId="simple" csTypeId="urn:microsoft.com/office/officeart/2005/8/colors/accent2_1#48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商品经济基本概念</a:t>
          </a:r>
          <a:endParaRPr lang="zh-CN" altLang="en-US" dirty="0">
            <a:solidFill>
              <a:schemeClr val="bg1"/>
            </a:solidFill>
          </a:endParaRPr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含义和产生</a:t>
          </a:r>
          <a:endParaRPr lang="zh-CN" altLang="en-US" dirty="0">
            <a:solidFill>
              <a:schemeClr val="tx1"/>
            </a:solidFill>
          </a:endParaRP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000" dirty="0" smtClean="0">
              <a:solidFill>
                <a:schemeClr val="bg1"/>
              </a:solidFill>
            </a:rPr>
            <a:t>属性</a:t>
          </a:r>
          <a:endParaRPr lang="zh-CN" altLang="en-US" sz="4000" dirty="0">
            <a:solidFill>
              <a:schemeClr val="bg1"/>
            </a:solidFill>
          </a:endParaRPr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5CC3392F-B044-8B46-991A-8434A4A59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商品的属性</a:t>
          </a:r>
          <a:endParaRPr lang="zh-CN" altLang="en-US" dirty="0"/>
        </a:p>
      </dgm:t>
    </dgm:pt>
    <dgm:pt modelId="{66863560-6B3D-AD4C-A86C-882818A67092}" type="parTrans" cxnId="{48E1113C-742F-6D42-8B0C-D17A7F8C60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26B8153-C0B5-7040-94A6-5709FE407ECE}" type="sibTrans" cxnId="{48E1113C-742F-6D42-8B0C-D17A7F8C6074}">
      <dgm:prSet/>
      <dgm:spPr/>
      <dgm:t>
        <a:bodyPr/>
        <a:lstStyle/>
        <a:p>
          <a:endParaRPr lang="zh-CN" altLang="en-US"/>
        </a:p>
      </dgm:t>
    </dgm:pt>
    <dgm:pt modelId="{56D825A6-3CE5-C54A-8265-887D2F87B4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mtClean="0">
              <a:solidFill>
                <a:schemeClr val="bg1"/>
              </a:solidFill>
            </a:rPr>
            <a:t>劳动的二重性</a:t>
          </a:r>
          <a:endParaRPr lang="zh-CN" altLang="en-US">
            <a:solidFill>
              <a:schemeClr val="bg1"/>
            </a:solidFill>
          </a:endParaRPr>
        </a:p>
      </dgm:t>
    </dgm:pt>
    <dgm:pt modelId="{2E2FA87B-116D-E040-B646-E82BF3EFCC99}" type="parTrans" cxnId="{DF05C8B3-C641-7449-811D-2FDE6AA3326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EAA20EE-A60C-164C-909B-665B506CD261}" type="sibTrans" cxnId="{DF05C8B3-C641-7449-811D-2FDE6AA33265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94A2BF1-4F00-DE49-921B-9209EC06C922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48D92542-5346-0E48-926A-F8722864A4F4}" type="pres">
      <dgm:prSet presAssocID="{FCF78E06-6495-474A-ADC4-37ED3D20987D}" presName="rootComposite1" presStyleCnt="0"/>
      <dgm:spPr/>
    </dgm:pt>
    <dgm:pt modelId="{0EBEC039-03A6-5F45-B550-9BCAD743CF52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BE718E-1370-1944-BA8E-1F0D6C60574E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91AA3C5-8863-0C42-B65E-2FF03604233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</dgm:pt>
    <dgm:pt modelId="{A48A65A5-CE48-7C4C-8143-8A1ACC7F1020}" type="pres">
      <dgm:prSet presAssocID="{66863560-6B3D-AD4C-A86C-882818A67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EA97C3F8-9F2E-3B4C-A8F6-EE2B307FBA80}" type="pres">
      <dgm:prSet presAssocID="{5CC3392F-B044-8B46-991A-8434A4A59A51}" presName="hierRoot2" presStyleCnt="0">
        <dgm:presLayoutVars>
          <dgm:hierBranch val="init"/>
        </dgm:presLayoutVars>
      </dgm:prSet>
      <dgm:spPr/>
    </dgm:pt>
    <dgm:pt modelId="{ED1CB0B8-89B1-F548-A18B-79ADD0443F6D}" type="pres">
      <dgm:prSet presAssocID="{5CC3392F-B044-8B46-991A-8434A4A59A51}" presName="rootComposite" presStyleCnt="0"/>
      <dgm:spPr/>
    </dgm:pt>
    <dgm:pt modelId="{083A6C92-59F5-BA49-889A-243FF7F7AE9A}" type="pres">
      <dgm:prSet presAssocID="{5CC3392F-B044-8B46-991A-8434A4A59A51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CF3C30D-6D5E-CC47-AA88-B2BEDF55B3B1}" type="pres">
      <dgm:prSet presAssocID="{5CC3392F-B044-8B46-991A-8434A4A59A51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F34BDD81-8906-A241-8D94-A1488E10D54F}" type="pres">
      <dgm:prSet presAssocID="{5CC3392F-B044-8B46-991A-8434A4A59A51}" presName="hierChild4" presStyleCnt="0"/>
      <dgm:spPr/>
    </dgm:pt>
    <dgm:pt modelId="{3DA9D985-EFC3-3E44-9866-BD951D4ED093}" type="pres">
      <dgm:prSet presAssocID="{5CC3392F-B044-8B46-991A-8434A4A59A51}" presName="hierChild5" presStyleCnt="0"/>
      <dgm:spPr/>
    </dgm:pt>
    <dgm:pt modelId="{B50FA9DF-941F-D74D-84E7-E08C3F4A5DAD}" type="pres">
      <dgm:prSet presAssocID="{2E2FA87B-116D-E040-B646-E82BF3EFCC9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346BC53B-A477-E34A-81A1-C6AFD2B3E4F5}" type="pres">
      <dgm:prSet presAssocID="{56D825A6-3CE5-C54A-8265-887D2F87B4CA}" presName="hierRoot2" presStyleCnt="0">
        <dgm:presLayoutVars>
          <dgm:hierBranch val="init"/>
        </dgm:presLayoutVars>
      </dgm:prSet>
      <dgm:spPr/>
    </dgm:pt>
    <dgm:pt modelId="{FD826101-C3D6-3849-9BF1-944C2FBBDEE1}" type="pres">
      <dgm:prSet presAssocID="{56D825A6-3CE5-C54A-8265-887D2F87B4CA}" presName="rootComposite" presStyleCnt="0"/>
      <dgm:spPr/>
    </dgm:pt>
    <dgm:pt modelId="{7702DAC4-722D-0D4B-8AFD-2740D9213515}" type="pres">
      <dgm:prSet presAssocID="{56D825A6-3CE5-C54A-8265-887D2F87B4CA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A546083-0726-6D45-840B-765A19744786}" type="pres">
      <dgm:prSet presAssocID="{56D825A6-3CE5-C54A-8265-887D2F87B4CA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5E2FDBF0-F85D-0A42-AF05-D1734070D399}" type="pres">
      <dgm:prSet presAssocID="{56D825A6-3CE5-C54A-8265-887D2F87B4CA}" presName="hierChild4" presStyleCnt="0"/>
      <dgm:spPr/>
    </dgm:pt>
    <dgm:pt modelId="{47FCDE45-5170-A948-8B04-CB4C17C38AA8}" type="pres">
      <dgm:prSet presAssocID="{56D825A6-3CE5-C54A-8265-887D2F87B4CA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4710C7CC-A4EB-A844-B3A8-580E128FCDBA}" type="pres">
      <dgm:prSet presAssocID="{FCF78E06-6495-474A-ADC4-37ED3D20987D}" presName="hierChild3" presStyleCnt="0"/>
      <dgm:spPr/>
    </dgm:pt>
  </dgm:ptLst>
  <dgm:cxnLst>
    <dgm:cxn modelId="{835F898E-55CA-ED46-814B-81AB46A57A58}" type="presOf" srcId="{2E2FA87B-116D-E040-B646-E82BF3EFCC99}" destId="{B50FA9DF-941F-D74D-84E7-E08C3F4A5DAD}" srcOrd="0" destOrd="0" presId="urn:microsoft.com/office/officeart/2009/3/layout/HorizontalOrganizationChart#343"/>
    <dgm:cxn modelId="{6E79B872-0452-2E49-AB2D-498374B88791}" type="presOf" srcId="{1C118DBF-E21A-3E4D-AEFB-1D2E96947A6D}" destId="{D4F54E2E-79CD-1D48-8B3D-A2F42329F8A4}" srcOrd="0" destOrd="0" presId="urn:microsoft.com/office/officeart/2009/3/layout/HorizontalOrganizationChart#343"/>
    <dgm:cxn modelId="{6B50A678-33C7-464A-907E-C562019E746D}" type="presOf" srcId="{5CC3392F-B044-8B46-991A-8434A4A59A51}" destId="{083A6C92-59F5-BA49-889A-243FF7F7AE9A}" srcOrd="0" destOrd="0" presId="urn:microsoft.com/office/officeart/2009/3/layout/HorizontalOrganizationChart#343"/>
    <dgm:cxn modelId="{DF05C8B3-C641-7449-811D-2FDE6AA33265}" srcId="{AB14F010-6EE4-3C4C-9F7B-9680525C844C}" destId="{56D825A6-3CE5-C54A-8265-887D2F87B4CA}" srcOrd="1" destOrd="0" parTransId="{2E2FA87B-116D-E040-B646-E82BF3EFCC99}" sibTransId="{BEAA20EE-A60C-164C-909B-665B506CD261}"/>
    <dgm:cxn modelId="{5F26D466-D2B8-0049-BF06-2F8DA2FC270B}" type="presOf" srcId="{56D825A6-3CE5-C54A-8265-887D2F87B4CA}" destId="{7702DAC4-722D-0D4B-8AFD-2740D9213515}" srcOrd="0" destOrd="0" presId="urn:microsoft.com/office/officeart/2009/3/layout/HorizontalOrganizationChart#343"/>
    <dgm:cxn modelId="{019DA035-0037-EA47-9A2A-CE5C960994DF}" type="presOf" srcId="{222413E9-AC75-B548-9320-7B8310D092B7}" destId="{FC92CEDF-CAA7-B448-B49C-C2689E7E2417}" srcOrd="0" destOrd="0" presId="urn:microsoft.com/office/officeart/2009/3/layout/HorizontalOrganizationChart#343"/>
    <dgm:cxn modelId="{4B7E6F5B-F244-904C-A7D3-8AD7C9FB2583}" type="presOf" srcId="{C67D933F-4118-F242-9B87-C6F271A90E9C}" destId="{130136FD-234D-784B-A79E-98C3B231C943}" srcOrd="0" destOrd="0" presId="urn:microsoft.com/office/officeart/2009/3/layout/HorizontalOrganizationChart#343"/>
    <dgm:cxn modelId="{4261A5E0-2278-1D4A-89B6-15121FF0BBCB}" type="presOf" srcId="{272139B2-BDB7-334A-A07A-1527588E2D41}" destId="{285EA81C-055E-FA4B-9F66-FE76095C542F}" srcOrd="1" destOrd="0" presId="urn:microsoft.com/office/officeart/2009/3/layout/HorizontalOrganizationChart#343"/>
    <dgm:cxn modelId="{FC07FFFB-7266-8645-BD9A-FA736DE520C8}" type="presOf" srcId="{56D825A6-3CE5-C54A-8265-887D2F87B4CA}" destId="{DA546083-0726-6D45-840B-765A19744786}" srcOrd="1" destOrd="0" presId="urn:microsoft.com/office/officeart/2009/3/layout/HorizontalOrganizationChart#343"/>
    <dgm:cxn modelId="{2F917C6C-8704-9A48-AE7D-41C6753D00E1}" type="presOf" srcId="{FCF78E06-6495-474A-ADC4-37ED3D20987D}" destId="{41BE718E-1370-1944-BA8E-1F0D6C60574E}" srcOrd="1" destOrd="0" presId="urn:microsoft.com/office/officeart/2009/3/layout/HorizontalOrganizationChart#343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D334A536-346B-014A-AF35-D49DBC819785}" type="presOf" srcId="{5CC3392F-B044-8B46-991A-8434A4A59A51}" destId="{2CF3C30D-6D5E-CC47-AA88-B2BEDF55B3B1}" srcOrd="1" destOrd="0" presId="urn:microsoft.com/office/officeart/2009/3/layout/HorizontalOrganizationChart#343"/>
    <dgm:cxn modelId="{8B93AB8C-E829-6A4F-9357-D2EE78A50D93}" type="presOf" srcId="{1C118DBF-E21A-3E4D-AEFB-1D2E96947A6D}" destId="{5194FE6C-5739-B042-80DB-7E9C2049D072}" srcOrd="1" destOrd="0" presId="urn:microsoft.com/office/officeart/2009/3/layout/HorizontalOrganizationChart#343"/>
    <dgm:cxn modelId="{7C8C72DB-49EE-9C4E-B914-CFFF97FFF31D}" type="presOf" srcId="{272139B2-BDB7-334A-A07A-1527588E2D41}" destId="{C87E25F3-B949-8D42-A839-B4A773E02C95}" srcOrd="0" destOrd="0" presId="urn:microsoft.com/office/officeart/2009/3/layout/HorizontalOrganizationChart#343"/>
    <dgm:cxn modelId="{0E00A477-DD85-6148-874F-B5B874121630}" type="presOf" srcId="{AB14F010-6EE4-3C4C-9F7B-9680525C844C}" destId="{178FAB23-96FF-934C-86A2-037408EB2883}" srcOrd="0" destOrd="0" presId="urn:microsoft.com/office/officeart/2009/3/layout/HorizontalOrganizationChart#343"/>
    <dgm:cxn modelId="{48E1113C-742F-6D42-8B0C-D17A7F8C6074}" srcId="{AB14F010-6EE4-3C4C-9F7B-9680525C844C}" destId="{5CC3392F-B044-8B46-991A-8434A4A59A51}" srcOrd="0" destOrd="0" parTransId="{66863560-6B3D-AD4C-A86C-882818A67092}" sibTransId="{026B8153-C0B5-7040-94A6-5709FE407ECE}"/>
    <dgm:cxn modelId="{27086815-9433-6242-A334-AADE5DD21421}" type="presOf" srcId="{FC71022C-752D-6E43-B27B-A81599026FEB}" destId="{CEF90B1B-869E-E44E-ADA4-B8C1E0146847}" srcOrd="0" destOrd="0" presId="urn:microsoft.com/office/officeart/2009/3/layout/HorizontalOrganizationChart#343"/>
    <dgm:cxn modelId="{16E59EE2-1A56-A244-B998-7F7BEDD47CA8}" type="presOf" srcId="{AB14F010-6EE4-3C4C-9F7B-9680525C844C}" destId="{047404DB-00FC-C74E-9F83-61C71CFCB30A}" srcOrd="1" destOrd="0" presId="urn:microsoft.com/office/officeart/2009/3/layout/HorizontalOrganizationChart#343"/>
    <dgm:cxn modelId="{FE1475A6-86CB-9B48-942E-E84518770E64}" type="presOf" srcId="{66863560-6B3D-AD4C-A86C-882818A67092}" destId="{A48A65A5-CE48-7C4C-8143-8A1ACC7F1020}" srcOrd="0" destOrd="0" presId="urn:microsoft.com/office/officeart/2009/3/layout/HorizontalOrganizationChart#343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01582D46-B53B-B240-8D9F-F0D6C096677D}" type="presOf" srcId="{FCF78E06-6495-474A-ADC4-37ED3D20987D}" destId="{0EBEC039-03A6-5F45-B550-9BCAD743CF52}" srcOrd="0" destOrd="0" presId="urn:microsoft.com/office/officeart/2009/3/layout/HorizontalOrganizationChart#343"/>
    <dgm:cxn modelId="{10F894C7-C828-C544-B13B-C8F8A6938ABD}" type="presOf" srcId="{D8C5B649-E32E-C34F-A51F-147D026A38CB}" destId="{5D6B1B4D-89DB-6F45-83B6-B08811DE36AD}" srcOrd="0" destOrd="0" presId="urn:microsoft.com/office/officeart/2009/3/layout/HorizontalOrganizationChart#343"/>
    <dgm:cxn modelId="{F8551882-9057-8146-92A7-ACEB93B70CD6}" type="presParOf" srcId="{130136FD-234D-784B-A79E-98C3B231C943}" destId="{294A2BF1-4F00-DE49-921B-9209EC06C922}" srcOrd="0" destOrd="0" presId="urn:microsoft.com/office/officeart/2009/3/layout/HorizontalOrganizationChart#343"/>
    <dgm:cxn modelId="{7F38569E-B51A-C842-8891-B305AF222384}" type="presParOf" srcId="{294A2BF1-4F00-DE49-921B-9209EC06C922}" destId="{48D92542-5346-0E48-926A-F8722864A4F4}" srcOrd="0" destOrd="0" presId="urn:microsoft.com/office/officeart/2009/3/layout/HorizontalOrganizationChart#343"/>
    <dgm:cxn modelId="{BDED764B-AB5D-C148-8B4B-662735882317}" type="presParOf" srcId="{48D92542-5346-0E48-926A-F8722864A4F4}" destId="{0EBEC039-03A6-5F45-B550-9BCAD743CF52}" srcOrd="0" destOrd="0" presId="urn:microsoft.com/office/officeart/2009/3/layout/HorizontalOrganizationChart#343"/>
    <dgm:cxn modelId="{8AE1A90F-AE97-C445-8D43-132003347BE3}" type="presParOf" srcId="{48D92542-5346-0E48-926A-F8722864A4F4}" destId="{41BE718E-1370-1944-BA8E-1F0D6C60574E}" srcOrd="1" destOrd="0" presId="urn:microsoft.com/office/officeart/2009/3/layout/HorizontalOrganizationChart#343"/>
    <dgm:cxn modelId="{2E1C556D-9DAE-A246-9AE2-E2E66024B10E}" type="presParOf" srcId="{294A2BF1-4F00-DE49-921B-9209EC06C922}" destId="{E91AA3C5-8863-0C42-B65E-2FF036042330}" srcOrd="1" destOrd="0" presId="urn:microsoft.com/office/officeart/2009/3/layout/HorizontalOrganizationChart#343"/>
    <dgm:cxn modelId="{AE5B27F2-6A4D-4D43-89A9-CF8970CC5B75}" type="presParOf" srcId="{E91AA3C5-8863-0C42-B65E-2FF036042330}" destId="{5D6B1B4D-89DB-6F45-83B6-B08811DE36AD}" srcOrd="0" destOrd="0" presId="urn:microsoft.com/office/officeart/2009/3/layout/HorizontalOrganizationChart#343"/>
    <dgm:cxn modelId="{FAE90E57-CB4A-7C41-95C2-B44EE2130F17}" type="presParOf" srcId="{E91AA3C5-8863-0C42-B65E-2FF036042330}" destId="{7C40B911-AB81-574B-9D5E-901B64AF87A0}" srcOrd="1" destOrd="0" presId="urn:microsoft.com/office/officeart/2009/3/layout/HorizontalOrganizationChart#343"/>
    <dgm:cxn modelId="{97F1BD50-C3EB-7F4B-B9E0-A1D1B11804EB}" type="presParOf" srcId="{7C40B911-AB81-574B-9D5E-901B64AF87A0}" destId="{E4BDAEBD-F7B4-304B-A0CF-329EEAA58C4B}" srcOrd="0" destOrd="0" presId="urn:microsoft.com/office/officeart/2009/3/layout/HorizontalOrganizationChart#343"/>
    <dgm:cxn modelId="{FC5A3E0F-9BA4-3349-A8E0-B44595C8F24D}" type="presParOf" srcId="{E4BDAEBD-F7B4-304B-A0CF-329EEAA58C4B}" destId="{D4F54E2E-79CD-1D48-8B3D-A2F42329F8A4}" srcOrd="0" destOrd="0" presId="urn:microsoft.com/office/officeart/2009/3/layout/HorizontalOrganizationChart#343"/>
    <dgm:cxn modelId="{D303B333-EFA9-0845-ACC5-C54F550408CC}" type="presParOf" srcId="{E4BDAEBD-F7B4-304B-A0CF-329EEAA58C4B}" destId="{5194FE6C-5739-B042-80DB-7E9C2049D072}" srcOrd="1" destOrd="0" presId="urn:microsoft.com/office/officeart/2009/3/layout/HorizontalOrganizationChart#343"/>
    <dgm:cxn modelId="{883AE3FF-86CE-F543-86EA-82369D8F6546}" type="presParOf" srcId="{7C40B911-AB81-574B-9D5E-901B64AF87A0}" destId="{C5BA23EE-58D2-7042-A29C-8EBB0F59ADA9}" srcOrd="1" destOrd="0" presId="urn:microsoft.com/office/officeart/2009/3/layout/HorizontalOrganizationChart#343"/>
    <dgm:cxn modelId="{85379757-81CF-334A-B763-6C2E09149207}" type="presParOf" srcId="{7C40B911-AB81-574B-9D5E-901B64AF87A0}" destId="{F5E75822-2310-D346-AE43-9336FBC1804E}" srcOrd="2" destOrd="0" presId="urn:microsoft.com/office/officeart/2009/3/layout/HorizontalOrganizationChart#343"/>
    <dgm:cxn modelId="{716A3D71-021D-C140-B87C-014CC4F6A27F}" type="presParOf" srcId="{E91AA3C5-8863-0C42-B65E-2FF036042330}" destId="{CEF90B1B-869E-E44E-ADA4-B8C1E0146847}" srcOrd="2" destOrd="0" presId="urn:microsoft.com/office/officeart/2009/3/layout/HorizontalOrganizationChart#343"/>
    <dgm:cxn modelId="{559DD121-2FEF-2C4D-A29E-A20DE3F4DD54}" type="presParOf" srcId="{E91AA3C5-8863-0C42-B65E-2FF036042330}" destId="{94021FAB-D16F-9E44-9102-7DA0B20E27E7}" srcOrd="3" destOrd="0" presId="urn:microsoft.com/office/officeart/2009/3/layout/HorizontalOrganizationChart#343"/>
    <dgm:cxn modelId="{CCAD42EB-E931-5D4E-B849-117934E28918}" type="presParOf" srcId="{94021FAB-D16F-9E44-9102-7DA0B20E27E7}" destId="{44A5E4F5-EB35-8A4E-AFFF-CC5BE617F5D1}" srcOrd="0" destOrd="0" presId="urn:microsoft.com/office/officeart/2009/3/layout/HorizontalOrganizationChart#343"/>
    <dgm:cxn modelId="{145B0CC2-81F5-1545-A7A3-CED5A4F4BF49}" type="presParOf" srcId="{44A5E4F5-EB35-8A4E-AFFF-CC5BE617F5D1}" destId="{178FAB23-96FF-934C-86A2-037408EB2883}" srcOrd="0" destOrd="0" presId="urn:microsoft.com/office/officeart/2009/3/layout/HorizontalOrganizationChart#343"/>
    <dgm:cxn modelId="{20BA653C-237B-1E48-8FAE-9285546ADC0B}" type="presParOf" srcId="{44A5E4F5-EB35-8A4E-AFFF-CC5BE617F5D1}" destId="{047404DB-00FC-C74E-9F83-61C71CFCB30A}" srcOrd="1" destOrd="0" presId="urn:microsoft.com/office/officeart/2009/3/layout/HorizontalOrganizationChart#343"/>
    <dgm:cxn modelId="{23ABD699-C96D-6147-9A23-9702163DAFC7}" type="presParOf" srcId="{94021FAB-D16F-9E44-9102-7DA0B20E27E7}" destId="{6D90746E-86F0-4640-B70B-0B1D6960F354}" srcOrd="1" destOrd="0" presId="urn:microsoft.com/office/officeart/2009/3/layout/HorizontalOrganizationChart#343"/>
    <dgm:cxn modelId="{4BDEEB86-CBEB-C94A-A906-80545835F2D4}" type="presParOf" srcId="{6D90746E-86F0-4640-B70B-0B1D6960F354}" destId="{A48A65A5-CE48-7C4C-8143-8A1ACC7F1020}" srcOrd="0" destOrd="0" presId="urn:microsoft.com/office/officeart/2009/3/layout/HorizontalOrganizationChart#343"/>
    <dgm:cxn modelId="{A83E8D10-4D77-3946-98C2-00F20A902076}" type="presParOf" srcId="{6D90746E-86F0-4640-B70B-0B1D6960F354}" destId="{EA97C3F8-9F2E-3B4C-A8F6-EE2B307FBA80}" srcOrd="1" destOrd="0" presId="urn:microsoft.com/office/officeart/2009/3/layout/HorizontalOrganizationChart#343"/>
    <dgm:cxn modelId="{0EDB3A3A-EB46-3242-BDBC-5DAF9C5F2837}" type="presParOf" srcId="{EA97C3F8-9F2E-3B4C-A8F6-EE2B307FBA80}" destId="{ED1CB0B8-89B1-F548-A18B-79ADD0443F6D}" srcOrd="0" destOrd="0" presId="urn:microsoft.com/office/officeart/2009/3/layout/HorizontalOrganizationChart#343"/>
    <dgm:cxn modelId="{365E8AF9-1408-7440-8363-467422D9AEC2}" type="presParOf" srcId="{ED1CB0B8-89B1-F548-A18B-79ADD0443F6D}" destId="{083A6C92-59F5-BA49-889A-243FF7F7AE9A}" srcOrd="0" destOrd="0" presId="urn:microsoft.com/office/officeart/2009/3/layout/HorizontalOrganizationChart#343"/>
    <dgm:cxn modelId="{CF387DAF-7D23-BA4B-A443-8A13B34822C3}" type="presParOf" srcId="{ED1CB0B8-89B1-F548-A18B-79ADD0443F6D}" destId="{2CF3C30D-6D5E-CC47-AA88-B2BEDF55B3B1}" srcOrd="1" destOrd="0" presId="urn:microsoft.com/office/officeart/2009/3/layout/HorizontalOrganizationChart#343"/>
    <dgm:cxn modelId="{ADDFCC2B-534F-1744-B222-D5FBF79B1E53}" type="presParOf" srcId="{EA97C3F8-9F2E-3B4C-A8F6-EE2B307FBA80}" destId="{F34BDD81-8906-A241-8D94-A1488E10D54F}" srcOrd="1" destOrd="0" presId="urn:microsoft.com/office/officeart/2009/3/layout/HorizontalOrganizationChart#343"/>
    <dgm:cxn modelId="{BB8823E4-16BA-E941-887D-99CF076FF137}" type="presParOf" srcId="{EA97C3F8-9F2E-3B4C-A8F6-EE2B307FBA80}" destId="{3DA9D985-EFC3-3E44-9866-BD951D4ED093}" srcOrd="2" destOrd="0" presId="urn:microsoft.com/office/officeart/2009/3/layout/HorizontalOrganizationChart#343"/>
    <dgm:cxn modelId="{7F8BE7A4-4F87-364E-ACD5-9AAFFF94BA52}" type="presParOf" srcId="{6D90746E-86F0-4640-B70B-0B1D6960F354}" destId="{B50FA9DF-941F-D74D-84E7-E08C3F4A5DAD}" srcOrd="2" destOrd="0" presId="urn:microsoft.com/office/officeart/2009/3/layout/HorizontalOrganizationChart#343"/>
    <dgm:cxn modelId="{221930A1-2AB5-8348-9CA8-A327CD50058B}" type="presParOf" srcId="{6D90746E-86F0-4640-B70B-0B1D6960F354}" destId="{346BC53B-A477-E34A-81A1-C6AFD2B3E4F5}" srcOrd="3" destOrd="0" presId="urn:microsoft.com/office/officeart/2009/3/layout/HorizontalOrganizationChart#343"/>
    <dgm:cxn modelId="{25085C6C-0653-874E-B973-3DAB35405354}" type="presParOf" srcId="{346BC53B-A477-E34A-81A1-C6AFD2B3E4F5}" destId="{FD826101-C3D6-3849-9BF1-944C2FBBDEE1}" srcOrd="0" destOrd="0" presId="urn:microsoft.com/office/officeart/2009/3/layout/HorizontalOrganizationChart#343"/>
    <dgm:cxn modelId="{FFBEB2F4-C782-934C-992E-3899DAED8600}" type="presParOf" srcId="{FD826101-C3D6-3849-9BF1-944C2FBBDEE1}" destId="{7702DAC4-722D-0D4B-8AFD-2740D9213515}" srcOrd="0" destOrd="0" presId="urn:microsoft.com/office/officeart/2009/3/layout/HorizontalOrganizationChart#343"/>
    <dgm:cxn modelId="{88E9E97C-81A2-3244-A3E0-2ECADD557D13}" type="presParOf" srcId="{FD826101-C3D6-3849-9BF1-944C2FBBDEE1}" destId="{DA546083-0726-6D45-840B-765A19744786}" srcOrd="1" destOrd="0" presId="urn:microsoft.com/office/officeart/2009/3/layout/HorizontalOrganizationChart#343"/>
    <dgm:cxn modelId="{CAB16D57-804D-464D-8348-6CF6B717E8E2}" type="presParOf" srcId="{346BC53B-A477-E34A-81A1-C6AFD2B3E4F5}" destId="{5E2FDBF0-F85D-0A42-AF05-D1734070D399}" srcOrd="1" destOrd="0" presId="urn:microsoft.com/office/officeart/2009/3/layout/HorizontalOrganizationChart#343"/>
    <dgm:cxn modelId="{57F71057-5347-CF4E-ABEF-3ADE0077C126}" type="presParOf" srcId="{346BC53B-A477-E34A-81A1-C6AFD2B3E4F5}" destId="{47FCDE45-5170-A948-8B04-CB4C17C38AA8}" srcOrd="2" destOrd="0" presId="urn:microsoft.com/office/officeart/2009/3/layout/HorizontalOrganizationChart#343"/>
    <dgm:cxn modelId="{507EB02B-6731-5849-97CB-CD57ACC130E3}" type="presParOf" srcId="{94021FAB-D16F-9E44-9102-7DA0B20E27E7}" destId="{F6F64EB1-8222-E24E-9D66-F2FDB21E1894}" srcOrd="2" destOrd="0" presId="urn:microsoft.com/office/officeart/2009/3/layout/HorizontalOrganizationChart#343"/>
    <dgm:cxn modelId="{76ECEE69-9D42-6B44-B306-7BBA474166C3}" type="presParOf" srcId="{E91AA3C5-8863-0C42-B65E-2FF036042330}" destId="{FC92CEDF-CAA7-B448-B49C-C2689E7E2417}" srcOrd="4" destOrd="0" presId="urn:microsoft.com/office/officeart/2009/3/layout/HorizontalOrganizationChart#343"/>
    <dgm:cxn modelId="{8A1D4174-20C1-D74B-94DF-1FDCD5D43449}" type="presParOf" srcId="{E91AA3C5-8863-0C42-B65E-2FF036042330}" destId="{EAB0AA36-1648-9F46-BA96-53C779F89068}" srcOrd="5" destOrd="0" presId="urn:microsoft.com/office/officeart/2009/3/layout/HorizontalOrganizationChart#343"/>
    <dgm:cxn modelId="{759E8030-0F00-C84B-BC2F-BC06A0453623}" type="presParOf" srcId="{EAB0AA36-1648-9F46-BA96-53C779F89068}" destId="{B23F1BB1-35B7-4249-868C-46752375D4EB}" srcOrd="0" destOrd="0" presId="urn:microsoft.com/office/officeart/2009/3/layout/HorizontalOrganizationChart#343"/>
    <dgm:cxn modelId="{93D16524-6F03-104F-82A0-74A38CF267C1}" type="presParOf" srcId="{B23F1BB1-35B7-4249-868C-46752375D4EB}" destId="{C87E25F3-B949-8D42-A839-B4A773E02C95}" srcOrd="0" destOrd="0" presId="urn:microsoft.com/office/officeart/2009/3/layout/HorizontalOrganizationChart#343"/>
    <dgm:cxn modelId="{0A81128C-F668-654B-BADB-6CF3AA8D2353}" type="presParOf" srcId="{B23F1BB1-35B7-4249-868C-46752375D4EB}" destId="{285EA81C-055E-FA4B-9F66-FE76095C542F}" srcOrd="1" destOrd="0" presId="urn:microsoft.com/office/officeart/2009/3/layout/HorizontalOrganizationChart#343"/>
    <dgm:cxn modelId="{79A286E6-F2F4-0D4A-9307-487A34EA0A3F}" type="presParOf" srcId="{EAB0AA36-1648-9F46-BA96-53C779F89068}" destId="{B563C429-43F7-6F4B-A749-CB08A6140ABE}" srcOrd="1" destOrd="0" presId="urn:microsoft.com/office/officeart/2009/3/layout/HorizontalOrganizationChart#343"/>
    <dgm:cxn modelId="{828D2A42-CB3E-5742-89E9-99BB6819488A}" type="presParOf" srcId="{EAB0AA36-1648-9F46-BA96-53C779F89068}" destId="{839F26B0-D734-884C-92EB-88B0276EF3A9}" srcOrd="2" destOrd="0" presId="urn:microsoft.com/office/officeart/2009/3/layout/HorizontalOrganizationChart#343"/>
    <dgm:cxn modelId="{C7555D38-8FE6-F546-BB3E-0666026FE8A4}" type="presParOf" srcId="{294A2BF1-4F00-DE49-921B-9209EC06C922}" destId="{4710C7CC-A4EB-A844-B3A8-580E128FCDBA}" srcOrd="2" destOrd="0" presId="urn:microsoft.com/office/officeart/2009/3/layout/HorizontalOrganizationChart#343"/>
  </dgm:cxnLst>
  <dgm:bg/>
  <dgm:whole>
    <a:ln>
      <a:solidFill>
        <a:schemeClr val="accent5">
          <a:lumMod val="50000"/>
        </a:schemeClr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4" loCatId="" qsTypeId="urn:microsoft.com/office/officeart/2005/8/quickstyle/simple1#372" qsCatId="simple" csTypeId="urn:microsoft.com/office/officeart/2005/8/colors/accent2_1#49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含义和产生</a:t>
          </a:r>
          <a:endParaRPr lang="zh-CN" altLang="en-US" dirty="0">
            <a:solidFill>
              <a:schemeClr val="tx1"/>
            </a:solidFill>
          </a:endParaRP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产生</a:t>
          </a:r>
          <a:endParaRPr lang="zh-CN" altLang="en-US" dirty="0"/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商品属性</a:t>
          </a:r>
          <a:endParaRPr lang="zh-CN" altLang="en-US" dirty="0"/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劳动二重性</a:t>
          </a:r>
          <a:endParaRPr lang="zh-CN" altLang="en-US" dirty="0"/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891CC48-B52F-C34C-9ABB-733901A047F4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D4659ACC-BF38-4740-9583-E24FB465C3B7}" type="pres">
      <dgm:prSet presAssocID="{FCF78E06-6495-474A-ADC4-37ED3D20987D}" presName="rootComposite1" presStyleCnt="0"/>
      <dgm:spPr/>
    </dgm:pt>
    <dgm:pt modelId="{CE2603E1-8D12-5746-BEFA-0C16FC0270EA}" type="pres">
      <dgm:prSet presAssocID="{FCF78E06-6495-474A-ADC4-37ED3D20987D}" presName="rootText1" presStyleLbl="node0" presStyleIdx="0" presStyleCnt="1" custScaleX="11171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17C8297-50F0-014A-AD84-B9F121D6ABC9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A3CD811-E651-0B4D-850B-1C45E81EB9DD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4"/>
      <dgm:spPr/>
      <dgm:t>
        <a:bodyPr/>
        <a:lstStyle/>
        <a:p>
          <a:endParaRPr lang="zh-CN" altLang="en-US"/>
        </a:p>
      </dgm:t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48070-42F4-094A-96A0-E6F7A5CB44E8}" type="pres">
      <dgm:prSet presAssocID="{313E8B60-3B79-A742-A7A2-7C359EDE86A2}" presName="rootConnector" presStyleLbl="node3" presStyleIdx="0" presStyleCnt="4"/>
      <dgm:spPr/>
      <dgm:t>
        <a:bodyPr/>
        <a:lstStyle/>
        <a:p>
          <a:endParaRPr lang="zh-CN" altLang="en-US"/>
        </a:p>
      </dgm:t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4"/>
      <dgm:spPr/>
      <dgm:t>
        <a:bodyPr/>
        <a:lstStyle/>
        <a:p>
          <a:endParaRPr lang="zh-CN" altLang="en-US"/>
        </a:p>
      </dgm:t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D72F7-3CBD-1548-A197-8732BE3E8F9F}" type="pres">
      <dgm:prSet presAssocID="{ED08329F-9590-C846-A6D0-C6C92FAAA470}" presName="rootConnector" presStyleLbl="node3" presStyleIdx="1" presStyleCnt="4"/>
      <dgm:spPr/>
      <dgm:t>
        <a:bodyPr/>
        <a:lstStyle/>
        <a:p>
          <a:endParaRPr lang="zh-CN" altLang="en-US"/>
        </a:p>
      </dgm:t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4"/>
      <dgm:spPr/>
      <dgm:t>
        <a:bodyPr/>
        <a:lstStyle/>
        <a:p>
          <a:endParaRPr lang="zh-CN" altLang="en-US"/>
        </a:p>
      </dgm:t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C7052-FB74-7948-B12D-3E7D95F1FFCC}" type="pres">
      <dgm:prSet presAssocID="{83A33562-E781-8B4B-87AA-8BB0A9028973}" presName="rootConnector" presStyleLbl="node3" presStyleIdx="2" presStyleCnt="4"/>
      <dgm:spPr/>
      <dgm:t>
        <a:bodyPr/>
        <a:lstStyle/>
        <a:p>
          <a:endParaRPr lang="zh-CN" altLang="en-US"/>
        </a:p>
      </dgm:t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4"/>
      <dgm:spPr/>
      <dgm:t>
        <a:bodyPr/>
        <a:lstStyle/>
        <a:p>
          <a:endParaRPr lang="zh-CN" altLang="en-US"/>
        </a:p>
      </dgm:t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8B5FE7-4E9C-D548-ABFD-D4FAF8009D48}" type="pres">
      <dgm:prSet presAssocID="{DA6192C2-7B10-EE46-B460-B3EAEEFC4121}" presName="rootConnector" presStyleLbl="node3" presStyleIdx="3" presStyleCnt="4"/>
      <dgm:spPr/>
      <dgm:t>
        <a:bodyPr/>
        <a:lstStyle/>
        <a:p>
          <a:endParaRPr lang="zh-CN" altLang="en-US"/>
        </a:p>
      </dgm:t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F86087EB-47EC-194B-9530-24B6395004C0}" type="pres">
      <dgm:prSet presAssocID="{FCF78E06-6495-474A-ADC4-37ED3D20987D}" presName="hierChild3" presStyleCnt="0"/>
      <dgm:spPr/>
    </dgm:pt>
  </dgm:ptLst>
  <dgm:cxnLst>
    <dgm:cxn modelId="{DAC57978-D641-2D42-96FC-E7A492946F3F}" type="presOf" srcId="{AB14F010-6EE4-3C4C-9F7B-9680525C844C}" destId="{047404DB-00FC-C74E-9F83-61C71CFCB30A}" srcOrd="1" destOrd="0" presId="urn:microsoft.com/office/officeart/2009/3/layout/HorizontalOrganizationChart#344"/>
    <dgm:cxn modelId="{A8E892C7-3ACA-5C42-B32E-8395D5A786C6}" type="presOf" srcId="{DA6192C2-7B10-EE46-B460-B3EAEEFC4121}" destId="{66752DE7-8E42-6543-9136-F3B4B79FA94C}" srcOrd="0" destOrd="0" presId="urn:microsoft.com/office/officeart/2009/3/layout/HorizontalOrganizationChart#344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1A3E646D-5D66-0946-9E25-1F8EF2DA0499}" type="presOf" srcId="{FCF78E06-6495-474A-ADC4-37ED3D20987D}" destId="{CE2603E1-8D12-5746-BEFA-0C16FC0270EA}" srcOrd="0" destOrd="0" presId="urn:microsoft.com/office/officeart/2009/3/layout/HorizontalOrganizationChart#344"/>
    <dgm:cxn modelId="{2B4A1BD0-3422-634C-A5C6-D0DC5196310B}" type="presOf" srcId="{C67D933F-4118-F242-9B87-C6F271A90E9C}" destId="{130136FD-234D-784B-A79E-98C3B231C943}" srcOrd="0" destOrd="0" presId="urn:microsoft.com/office/officeart/2009/3/layout/HorizontalOrganizationChart#344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E1529CAF-505F-9745-90A5-42E80E19BEEA}" type="presOf" srcId="{ED08329F-9590-C846-A6D0-C6C92FAAA470}" destId="{264D72F7-3CBD-1548-A197-8732BE3E8F9F}" srcOrd="1" destOrd="0" presId="urn:microsoft.com/office/officeart/2009/3/layout/HorizontalOrganizationChart#344"/>
    <dgm:cxn modelId="{752DFD67-974A-D74A-917A-0F8099FC98AB}" type="presOf" srcId="{313E8B60-3B79-A742-A7A2-7C359EDE86A2}" destId="{31CFBF9E-7550-9447-9CA3-492E4FEC3F58}" srcOrd="0" destOrd="0" presId="urn:microsoft.com/office/officeart/2009/3/layout/HorizontalOrganizationChart#344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BB6EA57B-A471-864C-8E98-9A0A3C980EBE}" type="presOf" srcId="{1C118DBF-E21A-3E4D-AEFB-1D2E96947A6D}" destId="{5194FE6C-5739-B042-80DB-7E9C2049D072}" srcOrd="1" destOrd="0" presId="urn:microsoft.com/office/officeart/2009/3/layout/HorizontalOrganizationChart#344"/>
    <dgm:cxn modelId="{69B54D64-A9A6-F942-B606-616FBBA5B0D8}" type="presOf" srcId="{272139B2-BDB7-334A-A07A-1527588E2D41}" destId="{C87E25F3-B949-8D42-A839-B4A773E02C95}" srcOrd="0" destOrd="0" presId="urn:microsoft.com/office/officeart/2009/3/layout/HorizontalOrganizationChart#344"/>
    <dgm:cxn modelId="{02B6AF91-910C-3442-8A2F-7A8CFAC59613}" type="presOf" srcId="{83A33562-E781-8B4B-87AA-8BB0A9028973}" destId="{8948CFD7-DD04-6447-A001-3EFEBFE8E086}" srcOrd="0" destOrd="0" presId="urn:microsoft.com/office/officeart/2009/3/layout/HorizontalOrganizationChart#344"/>
    <dgm:cxn modelId="{57EB618C-21AB-D044-86DB-AB10188CDE92}" type="presOf" srcId="{ED08329F-9590-C846-A6D0-C6C92FAAA470}" destId="{F8CAD300-A5E6-674B-B3F2-FB5FE334CD9F}" srcOrd="0" destOrd="0" presId="urn:microsoft.com/office/officeart/2009/3/layout/HorizontalOrganizationChart#344"/>
    <dgm:cxn modelId="{8487EF47-C0FB-494A-813D-049A5E6A2617}" type="presOf" srcId="{FCF78E06-6495-474A-ADC4-37ED3D20987D}" destId="{F17C8297-50F0-014A-AD84-B9F121D6ABC9}" srcOrd="1" destOrd="0" presId="urn:microsoft.com/office/officeart/2009/3/layout/HorizontalOrganizationChart#344"/>
    <dgm:cxn modelId="{A2BB5CBE-AE1F-AE4A-9764-08199807BA6A}" type="presOf" srcId="{6C161525-1D67-EE4C-9C10-A5D0FA295D30}" destId="{8BA92144-0516-9D45-A0E9-CD428896291D}" srcOrd="0" destOrd="0" presId="urn:microsoft.com/office/officeart/2009/3/layout/HorizontalOrganizationChart#344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E90BD1F9-C332-804E-9ADD-4A25EFF7B471}" type="presOf" srcId="{1C118DBF-E21A-3E4D-AEFB-1D2E96947A6D}" destId="{D4F54E2E-79CD-1D48-8B3D-A2F42329F8A4}" srcOrd="0" destOrd="0" presId="urn:microsoft.com/office/officeart/2009/3/layout/HorizontalOrganizationChart#344"/>
    <dgm:cxn modelId="{64A0B0B2-BB5B-444A-A017-2B05D4080644}" type="presOf" srcId="{272139B2-BDB7-334A-A07A-1527588E2D41}" destId="{285EA81C-055E-FA4B-9F66-FE76095C542F}" srcOrd="1" destOrd="0" presId="urn:microsoft.com/office/officeart/2009/3/layout/HorizontalOrganizationChart#344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7D5C2B4C-0E9A-E045-9107-2F0476FBC404}" type="presOf" srcId="{313E8B60-3B79-A742-A7A2-7C359EDE86A2}" destId="{DC048070-42F4-094A-96A0-E6F7A5CB44E8}" srcOrd="1" destOrd="0" presId="urn:microsoft.com/office/officeart/2009/3/layout/HorizontalOrganizationChart#344"/>
    <dgm:cxn modelId="{882119D1-02FA-F845-87C8-AF9D9CC95CB0}" type="presOf" srcId="{D504CB6D-45CD-404B-9A54-B70A85992352}" destId="{E6BDE9AF-46AF-2944-9A2D-426AACE0494F}" srcOrd="0" destOrd="0" presId="urn:microsoft.com/office/officeart/2009/3/layout/HorizontalOrganizationChart#344"/>
    <dgm:cxn modelId="{0CE83AF4-3C0E-F54A-8482-1CBAF1F4EAE8}" type="presOf" srcId="{DA6192C2-7B10-EE46-B460-B3EAEEFC4121}" destId="{FD8B5FE7-4E9C-D548-ABFD-D4FAF8009D48}" srcOrd="1" destOrd="0" presId="urn:microsoft.com/office/officeart/2009/3/layout/HorizontalOrganizationChart#344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D1226B92-5959-AA46-A78A-C532272539EC}" type="presOf" srcId="{9F076533-38F9-9145-80F0-A4E4859903F3}" destId="{4BE1853F-5F14-B64F-B1FC-E67F48876D89}" srcOrd="0" destOrd="0" presId="urn:microsoft.com/office/officeart/2009/3/layout/HorizontalOrganizationChart#344"/>
    <dgm:cxn modelId="{31E98084-C0B5-EA46-A181-31F0D2F914AC}" type="presOf" srcId="{83A33562-E781-8B4B-87AA-8BB0A9028973}" destId="{518C7052-FB74-7948-B12D-3E7D95F1FFCC}" srcOrd="1" destOrd="0" presId="urn:microsoft.com/office/officeart/2009/3/layout/HorizontalOrganizationChart#344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DC0BA234-5909-A943-B6D6-E67A33FA1FC5}" type="presOf" srcId="{6B068D8B-231C-3148-A0E2-20F7208C8EB2}" destId="{9042A005-71DF-E648-A248-7DEC740AB8B2}" srcOrd="0" destOrd="0" presId="urn:microsoft.com/office/officeart/2009/3/layout/HorizontalOrganizationChart#344"/>
    <dgm:cxn modelId="{E4D58D20-1A0B-9249-A067-31752A5592A5}" type="presOf" srcId="{AB14F010-6EE4-3C4C-9F7B-9680525C844C}" destId="{178FAB23-96FF-934C-86A2-037408EB2883}" srcOrd="0" destOrd="0" presId="urn:microsoft.com/office/officeart/2009/3/layout/HorizontalOrganizationChart#344"/>
    <dgm:cxn modelId="{1BAEDEE4-5171-B846-A8BE-4ED1FBB13B0A}" type="presOf" srcId="{FC71022C-752D-6E43-B27B-A81599026FEB}" destId="{CEF90B1B-869E-E44E-ADA4-B8C1E0146847}" srcOrd="0" destOrd="0" presId="urn:microsoft.com/office/officeart/2009/3/layout/HorizontalOrganizationChart#344"/>
    <dgm:cxn modelId="{D3F36BE0-3E9B-B74B-9985-608B54A28635}" type="presOf" srcId="{222413E9-AC75-B548-9320-7B8310D092B7}" destId="{FC92CEDF-CAA7-B448-B49C-C2689E7E2417}" srcOrd="0" destOrd="0" presId="urn:microsoft.com/office/officeart/2009/3/layout/HorizontalOrganizationChart#344"/>
    <dgm:cxn modelId="{D9D1E373-2B5E-1541-96BD-46E97F91E7DD}" type="presOf" srcId="{D8C5B649-E32E-C34F-A51F-147D026A38CB}" destId="{5D6B1B4D-89DB-6F45-83B6-B08811DE36AD}" srcOrd="0" destOrd="0" presId="urn:microsoft.com/office/officeart/2009/3/layout/HorizontalOrganizationChart#344"/>
    <dgm:cxn modelId="{4602AF94-AA0E-6D4D-8850-05399695B2EE}" type="presParOf" srcId="{130136FD-234D-784B-A79E-98C3B231C943}" destId="{5891CC48-B52F-C34C-9ABB-733901A047F4}" srcOrd="0" destOrd="0" presId="urn:microsoft.com/office/officeart/2009/3/layout/HorizontalOrganizationChart#344"/>
    <dgm:cxn modelId="{E4DF69B4-3DB5-644F-8373-97E2E2C55D9E}" type="presParOf" srcId="{5891CC48-B52F-C34C-9ABB-733901A047F4}" destId="{D4659ACC-BF38-4740-9583-E24FB465C3B7}" srcOrd="0" destOrd="0" presId="urn:microsoft.com/office/officeart/2009/3/layout/HorizontalOrganizationChart#344"/>
    <dgm:cxn modelId="{2CDE165A-50A2-4442-ABC4-C2F38A1D7A31}" type="presParOf" srcId="{D4659ACC-BF38-4740-9583-E24FB465C3B7}" destId="{CE2603E1-8D12-5746-BEFA-0C16FC0270EA}" srcOrd="0" destOrd="0" presId="urn:microsoft.com/office/officeart/2009/3/layout/HorizontalOrganizationChart#344"/>
    <dgm:cxn modelId="{DA78927B-AD4B-624E-84D0-4C6D032A5E96}" type="presParOf" srcId="{D4659ACC-BF38-4740-9583-E24FB465C3B7}" destId="{F17C8297-50F0-014A-AD84-B9F121D6ABC9}" srcOrd="1" destOrd="0" presId="urn:microsoft.com/office/officeart/2009/3/layout/HorizontalOrganizationChart#344"/>
    <dgm:cxn modelId="{DF64F82C-96B3-074E-886B-D44F1F4C29BA}" type="presParOf" srcId="{5891CC48-B52F-C34C-9ABB-733901A047F4}" destId="{7A3CD811-E651-0B4D-850B-1C45E81EB9DD}" srcOrd="1" destOrd="0" presId="urn:microsoft.com/office/officeart/2009/3/layout/HorizontalOrganizationChart#344"/>
    <dgm:cxn modelId="{DA9C5AD0-0667-BA4A-8732-628D3C9ACDCA}" type="presParOf" srcId="{7A3CD811-E651-0B4D-850B-1C45E81EB9DD}" destId="{5D6B1B4D-89DB-6F45-83B6-B08811DE36AD}" srcOrd="0" destOrd="0" presId="urn:microsoft.com/office/officeart/2009/3/layout/HorizontalOrganizationChart#344"/>
    <dgm:cxn modelId="{7F12070E-EC67-4C40-826C-EC73939DF87C}" type="presParOf" srcId="{7A3CD811-E651-0B4D-850B-1C45E81EB9DD}" destId="{7C40B911-AB81-574B-9D5E-901B64AF87A0}" srcOrd="1" destOrd="0" presId="urn:microsoft.com/office/officeart/2009/3/layout/HorizontalOrganizationChart#344"/>
    <dgm:cxn modelId="{AA83C1E0-7120-3C44-991C-E6977233D500}" type="presParOf" srcId="{7C40B911-AB81-574B-9D5E-901B64AF87A0}" destId="{E4BDAEBD-F7B4-304B-A0CF-329EEAA58C4B}" srcOrd="0" destOrd="0" presId="urn:microsoft.com/office/officeart/2009/3/layout/HorizontalOrganizationChart#344"/>
    <dgm:cxn modelId="{7696A18C-03C3-9F4D-B217-BB2C0DC14E9A}" type="presParOf" srcId="{E4BDAEBD-F7B4-304B-A0CF-329EEAA58C4B}" destId="{D4F54E2E-79CD-1D48-8B3D-A2F42329F8A4}" srcOrd="0" destOrd="0" presId="urn:microsoft.com/office/officeart/2009/3/layout/HorizontalOrganizationChart#344"/>
    <dgm:cxn modelId="{CBE20DE2-3EEA-0045-AAD9-E4B047BF7E24}" type="presParOf" srcId="{E4BDAEBD-F7B4-304B-A0CF-329EEAA58C4B}" destId="{5194FE6C-5739-B042-80DB-7E9C2049D072}" srcOrd="1" destOrd="0" presId="urn:microsoft.com/office/officeart/2009/3/layout/HorizontalOrganizationChart#344"/>
    <dgm:cxn modelId="{024E9472-F442-F247-8D5A-DA651C2482F1}" type="presParOf" srcId="{7C40B911-AB81-574B-9D5E-901B64AF87A0}" destId="{C5BA23EE-58D2-7042-A29C-8EBB0F59ADA9}" srcOrd="1" destOrd="0" presId="urn:microsoft.com/office/officeart/2009/3/layout/HorizontalOrganizationChart#344"/>
    <dgm:cxn modelId="{5E15FF26-C098-A646-A146-556BA79734D0}" type="presParOf" srcId="{C5BA23EE-58D2-7042-A29C-8EBB0F59ADA9}" destId="{9042A005-71DF-E648-A248-7DEC740AB8B2}" srcOrd="0" destOrd="0" presId="urn:microsoft.com/office/officeart/2009/3/layout/HorizontalOrganizationChart#344"/>
    <dgm:cxn modelId="{E6711AF6-A727-0F48-A554-900565559853}" type="presParOf" srcId="{C5BA23EE-58D2-7042-A29C-8EBB0F59ADA9}" destId="{FAFE6C5A-ED92-A348-8F8D-2E849DBE1B82}" srcOrd="1" destOrd="0" presId="urn:microsoft.com/office/officeart/2009/3/layout/HorizontalOrganizationChart#344"/>
    <dgm:cxn modelId="{073ECF40-DE81-7B4A-BEFC-9579346A060A}" type="presParOf" srcId="{FAFE6C5A-ED92-A348-8F8D-2E849DBE1B82}" destId="{8B01E73A-9132-E447-A955-5F3DBB9328C8}" srcOrd="0" destOrd="0" presId="urn:microsoft.com/office/officeart/2009/3/layout/HorizontalOrganizationChart#344"/>
    <dgm:cxn modelId="{1BB40CC6-E7B4-484E-AA56-68453D6AF30B}" type="presParOf" srcId="{8B01E73A-9132-E447-A955-5F3DBB9328C8}" destId="{31CFBF9E-7550-9447-9CA3-492E4FEC3F58}" srcOrd="0" destOrd="0" presId="urn:microsoft.com/office/officeart/2009/3/layout/HorizontalOrganizationChart#344"/>
    <dgm:cxn modelId="{8C2485F7-BE42-C140-A40E-8D515D88AD83}" type="presParOf" srcId="{8B01E73A-9132-E447-A955-5F3DBB9328C8}" destId="{DC048070-42F4-094A-96A0-E6F7A5CB44E8}" srcOrd="1" destOrd="0" presId="urn:microsoft.com/office/officeart/2009/3/layout/HorizontalOrganizationChart#344"/>
    <dgm:cxn modelId="{B0111C5E-232B-8B49-868C-D094E0297649}" type="presParOf" srcId="{FAFE6C5A-ED92-A348-8F8D-2E849DBE1B82}" destId="{9B6D12A2-C6AE-4A41-8B61-E33E656BDACC}" srcOrd="1" destOrd="0" presId="urn:microsoft.com/office/officeart/2009/3/layout/HorizontalOrganizationChart#344"/>
    <dgm:cxn modelId="{9BD85ACB-8586-AD4C-AE71-31242BBA5462}" type="presParOf" srcId="{FAFE6C5A-ED92-A348-8F8D-2E849DBE1B82}" destId="{82C38176-A65C-E248-A46D-566BFDB1A1BC}" srcOrd="2" destOrd="0" presId="urn:microsoft.com/office/officeart/2009/3/layout/HorizontalOrganizationChart#344"/>
    <dgm:cxn modelId="{BA7DA219-E030-1743-B6BB-993CA94D0A90}" type="presParOf" srcId="{C5BA23EE-58D2-7042-A29C-8EBB0F59ADA9}" destId="{4BE1853F-5F14-B64F-B1FC-E67F48876D89}" srcOrd="2" destOrd="0" presId="urn:microsoft.com/office/officeart/2009/3/layout/HorizontalOrganizationChart#344"/>
    <dgm:cxn modelId="{F4650E01-58E6-D848-A420-20A1B31E4919}" type="presParOf" srcId="{C5BA23EE-58D2-7042-A29C-8EBB0F59ADA9}" destId="{548D2FE2-A964-7347-AB73-5E782F61017D}" srcOrd="3" destOrd="0" presId="urn:microsoft.com/office/officeart/2009/3/layout/HorizontalOrganizationChart#344"/>
    <dgm:cxn modelId="{109CA905-0621-E54D-9BE5-1A9B15A3379B}" type="presParOf" srcId="{548D2FE2-A964-7347-AB73-5E782F61017D}" destId="{76576A4A-0462-3D47-9257-1A764D148DF9}" srcOrd="0" destOrd="0" presId="urn:microsoft.com/office/officeart/2009/3/layout/HorizontalOrganizationChart#344"/>
    <dgm:cxn modelId="{4BF1103F-D337-5147-8598-0B1E038FE675}" type="presParOf" srcId="{76576A4A-0462-3D47-9257-1A764D148DF9}" destId="{F8CAD300-A5E6-674B-B3F2-FB5FE334CD9F}" srcOrd="0" destOrd="0" presId="urn:microsoft.com/office/officeart/2009/3/layout/HorizontalOrganizationChart#344"/>
    <dgm:cxn modelId="{C0BA68E1-1F30-A443-8335-E8573C1A7D4C}" type="presParOf" srcId="{76576A4A-0462-3D47-9257-1A764D148DF9}" destId="{264D72F7-3CBD-1548-A197-8732BE3E8F9F}" srcOrd="1" destOrd="0" presId="urn:microsoft.com/office/officeart/2009/3/layout/HorizontalOrganizationChart#344"/>
    <dgm:cxn modelId="{B5D50DC9-7387-864B-843A-EAE199FD3D08}" type="presParOf" srcId="{548D2FE2-A964-7347-AB73-5E782F61017D}" destId="{35745963-69E5-C748-8B6E-078E3CB5E893}" srcOrd="1" destOrd="0" presId="urn:microsoft.com/office/officeart/2009/3/layout/HorizontalOrganizationChart#344"/>
    <dgm:cxn modelId="{7E5AE06A-6D74-974D-801B-A47418A310EA}" type="presParOf" srcId="{548D2FE2-A964-7347-AB73-5E782F61017D}" destId="{5D0B9098-B11C-C046-BE63-98294E4E398E}" srcOrd="2" destOrd="0" presId="urn:microsoft.com/office/officeart/2009/3/layout/HorizontalOrganizationChart#344"/>
    <dgm:cxn modelId="{1ACF2A8C-88B6-3745-A4F6-FF90407504B9}" type="presParOf" srcId="{7C40B911-AB81-574B-9D5E-901B64AF87A0}" destId="{F5E75822-2310-D346-AE43-9336FBC1804E}" srcOrd="2" destOrd="0" presId="urn:microsoft.com/office/officeart/2009/3/layout/HorizontalOrganizationChart#344"/>
    <dgm:cxn modelId="{C4E07D45-AB88-DE4A-B8DB-5FA0AA17FE5C}" type="presParOf" srcId="{7A3CD811-E651-0B4D-850B-1C45E81EB9DD}" destId="{CEF90B1B-869E-E44E-ADA4-B8C1E0146847}" srcOrd="2" destOrd="0" presId="urn:microsoft.com/office/officeart/2009/3/layout/HorizontalOrganizationChart#344"/>
    <dgm:cxn modelId="{9A299200-26C4-024A-95CE-9C868C1AC851}" type="presParOf" srcId="{7A3CD811-E651-0B4D-850B-1C45E81EB9DD}" destId="{94021FAB-D16F-9E44-9102-7DA0B20E27E7}" srcOrd="3" destOrd="0" presId="urn:microsoft.com/office/officeart/2009/3/layout/HorizontalOrganizationChart#344"/>
    <dgm:cxn modelId="{50BD7C4D-6E9C-664F-907B-B9EBBC9A6F70}" type="presParOf" srcId="{94021FAB-D16F-9E44-9102-7DA0B20E27E7}" destId="{44A5E4F5-EB35-8A4E-AFFF-CC5BE617F5D1}" srcOrd="0" destOrd="0" presId="urn:microsoft.com/office/officeart/2009/3/layout/HorizontalOrganizationChart#344"/>
    <dgm:cxn modelId="{AF3C758F-E279-1C49-A700-7E9993292B79}" type="presParOf" srcId="{44A5E4F5-EB35-8A4E-AFFF-CC5BE617F5D1}" destId="{178FAB23-96FF-934C-86A2-037408EB2883}" srcOrd="0" destOrd="0" presId="urn:microsoft.com/office/officeart/2009/3/layout/HorizontalOrganizationChart#344"/>
    <dgm:cxn modelId="{E7EF10DB-EC62-AE41-B314-BA78D4A64DB2}" type="presParOf" srcId="{44A5E4F5-EB35-8A4E-AFFF-CC5BE617F5D1}" destId="{047404DB-00FC-C74E-9F83-61C71CFCB30A}" srcOrd="1" destOrd="0" presId="urn:microsoft.com/office/officeart/2009/3/layout/HorizontalOrganizationChart#344"/>
    <dgm:cxn modelId="{BF32A7D3-8E56-1446-8FAB-67F19F12E218}" type="presParOf" srcId="{94021FAB-D16F-9E44-9102-7DA0B20E27E7}" destId="{6D90746E-86F0-4640-B70B-0B1D6960F354}" srcOrd="1" destOrd="0" presId="urn:microsoft.com/office/officeart/2009/3/layout/HorizontalOrganizationChart#344"/>
    <dgm:cxn modelId="{6B9F963D-F4C1-674E-A786-1E4656A0A2E1}" type="presParOf" srcId="{6D90746E-86F0-4640-B70B-0B1D6960F354}" destId="{8BA92144-0516-9D45-A0E9-CD428896291D}" srcOrd="0" destOrd="0" presId="urn:microsoft.com/office/officeart/2009/3/layout/HorizontalOrganizationChart#344"/>
    <dgm:cxn modelId="{54A5FB90-DED9-5643-B208-712B0CB5328D}" type="presParOf" srcId="{6D90746E-86F0-4640-B70B-0B1D6960F354}" destId="{AD4BF22B-8098-9848-8899-1C31D9D391C2}" srcOrd="1" destOrd="0" presId="urn:microsoft.com/office/officeart/2009/3/layout/HorizontalOrganizationChart#344"/>
    <dgm:cxn modelId="{D4B9E2EC-6699-0244-9530-AE7E4F713FF7}" type="presParOf" srcId="{AD4BF22B-8098-9848-8899-1C31D9D391C2}" destId="{C52B4CD8-9188-EE4A-9325-F3A9240F7A1E}" srcOrd="0" destOrd="0" presId="urn:microsoft.com/office/officeart/2009/3/layout/HorizontalOrganizationChart#344"/>
    <dgm:cxn modelId="{DA6F2D40-9892-5841-BE1C-F8A804182126}" type="presParOf" srcId="{C52B4CD8-9188-EE4A-9325-F3A9240F7A1E}" destId="{8948CFD7-DD04-6447-A001-3EFEBFE8E086}" srcOrd="0" destOrd="0" presId="urn:microsoft.com/office/officeart/2009/3/layout/HorizontalOrganizationChart#344"/>
    <dgm:cxn modelId="{3834A4A9-76B6-9240-8A78-F700E5690202}" type="presParOf" srcId="{C52B4CD8-9188-EE4A-9325-F3A9240F7A1E}" destId="{518C7052-FB74-7948-B12D-3E7D95F1FFCC}" srcOrd="1" destOrd="0" presId="urn:microsoft.com/office/officeart/2009/3/layout/HorizontalOrganizationChart#344"/>
    <dgm:cxn modelId="{D3A320BE-169B-3B4A-BE0A-155E327988DF}" type="presParOf" srcId="{AD4BF22B-8098-9848-8899-1C31D9D391C2}" destId="{4886B7D9-673F-924C-B860-CDE2E196F82A}" srcOrd="1" destOrd="0" presId="urn:microsoft.com/office/officeart/2009/3/layout/HorizontalOrganizationChart#344"/>
    <dgm:cxn modelId="{AB3AE4CF-AD77-E44F-BF7F-AB3A51DDAB20}" type="presParOf" srcId="{AD4BF22B-8098-9848-8899-1C31D9D391C2}" destId="{BF9BA38C-FD0D-0347-A3C2-3E0C50D6F7BA}" srcOrd="2" destOrd="0" presId="urn:microsoft.com/office/officeart/2009/3/layout/HorizontalOrganizationChart#344"/>
    <dgm:cxn modelId="{BAE0FE03-F9D3-204D-9E6B-80DE86D9EDE9}" type="presParOf" srcId="{6D90746E-86F0-4640-B70B-0B1D6960F354}" destId="{E6BDE9AF-46AF-2944-9A2D-426AACE0494F}" srcOrd="2" destOrd="0" presId="urn:microsoft.com/office/officeart/2009/3/layout/HorizontalOrganizationChart#344"/>
    <dgm:cxn modelId="{FB5BB421-9DBA-BB47-8213-FFF1A46C179A}" type="presParOf" srcId="{6D90746E-86F0-4640-B70B-0B1D6960F354}" destId="{BFB8D2AF-82EE-2C40-A776-7067228D9C38}" srcOrd="3" destOrd="0" presId="urn:microsoft.com/office/officeart/2009/3/layout/HorizontalOrganizationChart#344"/>
    <dgm:cxn modelId="{D2337BCD-71F6-0D4C-B6F6-2A0F4704240A}" type="presParOf" srcId="{BFB8D2AF-82EE-2C40-A776-7067228D9C38}" destId="{E042CC86-4D2B-0D44-8DA2-68AD50A24B39}" srcOrd="0" destOrd="0" presId="urn:microsoft.com/office/officeart/2009/3/layout/HorizontalOrganizationChart#344"/>
    <dgm:cxn modelId="{F2BACA6B-6180-0744-BD34-F65CE03FD245}" type="presParOf" srcId="{E042CC86-4D2B-0D44-8DA2-68AD50A24B39}" destId="{66752DE7-8E42-6543-9136-F3B4B79FA94C}" srcOrd="0" destOrd="0" presId="urn:microsoft.com/office/officeart/2009/3/layout/HorizontalOrganizationChart#344"/>
    <dgm:cxn modelId="{41606E65-12A9-A942-A3CB-6C02B28E460F}" type="presParOf" srcId="{E042CC86-4D2B-0D44-8DA2-68AD50A24B39}" destId="{FD8B5FE7-4E9C-D548-ABFD-D4FAF8009D48}" srcOrd="1" destOrd="0" presId="urn:microsoft.com/office/officeart/2009/3/layout/HorizontalOrganizationChart#344"/>
    <dgm:cxn modelId="{9035EC27-DF0C-904A-B986-83EDE2842B25}" type="presParOf" srcId="{BFB8D2AF-82EE-2C40-A776-7067228D9C38}" destId="{7E3B7ACB-C183-7249-B005-67459175C4CD}" srcOrd="1" destOrd="0" presId="urn:microsoft.com/office/officeart/2009/3/layout/HorizontalOrganizationChart#344"/>
    <dgm:cxn modelId="{E19AF97C-20A8-6247-B246-C63A91D1A625}" type="presParOf" srcId="{BFB8D2AF-82EE-2C40-A776-7067228D9C38}" destId="{932F3B4B-3010-B14C-A994-A28B617D24DE}" srcOrd="2" destOrd="0" presId="urn:microsoft.com/office/officeart/2009/3/layout/HorizontalOrganizationChart#344"/>
    <dgm:cxn modelId="{6E9F0A5B-9A04-1C4A-BC0E-2FCABAD0B094}" type="presParOf" srcId="{94021FAB-D16F-9E44-9102-7DA0B20E27E7}" destId="{F6F64EB1-8222-E24E-9D66-F2FDB21E1894}" srcOrd="2" destOrd="0" presId="urn:microsoft.com/office/officeart/2009/3/layout/HorizontalOrganizationChart#344"/>
    <dgm:cxn modelId="{56DBEF69-B5A1-AA47-9B6E-A6C83CCDF5FD}" type="presParOf" srcId="{7A3CD811-E651-0B4D-850B-1C45E81EB9DD}" destId="{FC92CEDF-CAA7-B448-B49C-C2689E7E2417}" srcOrd="4" destOrd="0" presId="urn:microsoft.com/office/officeart/2009/3/layout/HorizontalOrganizationChart#344"/>
    <dgm:cxn modelId="{40E8D938-37F0-164A-8933-3EBAD6503895}" type="presParOf" srcId="{7A3CD811-E651-0B4D-850B-1C45E81EB9DD}" destId="{EAB0AA36-1648-9F46-BA96-53C779F89068}" srcOrd="5" destOrd="0" presId="urn:microsoft.com/office/officeart/2009/3/layout/HorizontalOrganizationChart#344"/>
    <dgm:cxn modelId="{89B9165C-F90B-9E44-9164-C1810B338AC4}" type="presParOf" srcId="{EAB0AA36-1648-9F46-BA96-53C779F89068}" destId="{B23F1BB1-35B7-4249-868C-46752375D4EB}" srcOrd="0" destOrd="0" presId="urn:microsoft.com/office/officeart/2009/3/layout/HorizontalOrganizationChart#344"/>
    <dgm:cxn modelId="{ECFC2883-8F09-C348-9ED7-85D86A1ECEA9}" type="presParOf" srcId="{B23F1BB1-35B7-4249-868C-46752375D4EB}" destId="{C87E25F3-B949-8D42-A839-B4A773E02C95}" srcOrd="0" destOrd="0" presId="urn:microsoft.com/office/officeart/2009/3/layout/HorizontalOrganizationChart#344"/>
    <dgm:cxn modelId="{D7EA7F2F-A23E-0249-8C40-C75CD5E66202}" type="presParOf" srcId="{B23F1BB1-35B7-4249-868C-46752375D4EB}" destId="{285EA81C-055E-FA4B-9F66-FE76095C542F}" srcOrd="1" destOrd="0" presId="urn:microsoft.com/office/officeart/2009/3/layout/HorizontalOrganizationChart#344"/>
    <dgm:cxn modelId="{03423ED7-5A09-3547-85A3-7AD5DAE3D481}" type="presParOf" srcId="{EAB0AA36-1648-9F46-BA96-53C779F89068}" destId="{B563C429-43F7-6F4B-A749-CB08A6140ABE}" srcOrd="1" destOrd="0" presId="urn:microsoft.com/office/officeart/2009/3/layout/HorizontalOrganizationChart#344"/>
    <dgm:cxn modelId="{53CEFD03-9E03-4848-9F63-2B5B3B9A0A64}" type="presParOf" srcId="{EAB0AA36-1648-9F46-BA96-53C779F89068}" destId="{839F26B0-D734-884C-92EB-88B0276EF3A9}" srcOrd="2" destOrd="0" presId="urn:microsoft.com/office/officeart/2009/3/layout/HorizontalOrganizationChart#344"/>
    <dgm:cxn modelId="{DC4B7C65-A112-0A47-9019-4BD5BC5CFF7F}" type="presParOf" srcId="{5891CC48-B52F-C34C-9ABB-733901A047F4}" destId="{F86087EB-47EC-194B-9530-24B6395004C0}" srcOrd="2" destOrd="0" presId="urn:microsoft.com/office/officeart/2009/3/layout/HorizontalOrganizationChart#34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09" loCatId="" qsTypeId="urn:microsoft.com/office/officeart/2005/8/quickstyle/simple1#337" qsCatId="simple" csTypeId="urn:microsoft.com/office/officeart/2005/8/colors/accent5_1#337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EF878807-44E7-EF43-99F6-BF245005A467}" type="pres">
      <dgm:prSet presAssocID="{94478841-8AF5-6748-9663-905837976B9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1DCA0B6-7366-744C-B1DA-43776DEEB2CF}" type="pres">
      <dgm:prSet presAssocID="{0FD9C75D-8A6D-DE40-AFA9-EA8B1AD3A98F}" presName="rootComposite" presStyleCnt="0"/>
      <dgm:spPr/>
      <dgm:t>
        <a:bodyPr/>
        <a:lstStyle/>
        <a:p>
          <a:endParaRPr lang="zh-CN" altLang="en-US"/>
        </a:p>
      </dgm:t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16C538-EDC3-DC4D-909E-45D43A3845C7}" type="pres">
      <dgm:prSet presAssocID="{0FD9C75D-8A6D-DE40-AFA9-EA8B1AD3A98F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B1BEF063-35BA-174C-A201-12CC8F9E0950}" type="pres">
      <dgm:prSet presAssocID="{0FD9C75D-8A6D-DE40-AFA9-EA8B1AD3A98F}" presName="hierChild4" presStyleCnt="0"/>
      <dgm:spPr/>
      <dgm:t>
        <a:bodyPr/>
        <a:lstStyle/>
        <a:p>
          <a:endParaRPr lang="zh-CN" altLang="en-US"/>
        </a:p>
      </dgm:t>
    </dgm:pt>
    <dgm:pt modelId="{95CB5469-627E-FA4F-9A2A-6FE930E642F8}" type="pres">
      <dgm:prSet presAssocID="{0FD9C75D-8A6D-DE40-AFA9-EA8B1AD3A98F}" presName="hierChild5" presStyleCnt="0"/>
      <dgm:spPr/>
      <dgm:t>
        <a:bodyPr/>
        <a:lstStyle/>
        <a:p>
          <a:endParaRPr lang="zh-CN" altLang="en-US"/>
        </a:p>
      </dgm:t>
    </dgm:pt>
    <dgm:pt modelId="{E022F4AA-CEDE-664E-915D-C08E6E26120A}" type="pres">
      <dgm:prSet presAssocID="{05957911-9F69-2942-951D-4FF7066304A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2AD123-2C12-004E-96F8-9323A32E73B2}" type="pres">
      <dgm:prSet presAssocID="{571CD190-C674-D54F-8768-4BCB2474C5FA}" presName="rootComposite" presStyleCnt="0"/>
      <dgm:spPr/>
      <dgm:t>
        <a:bodyPr/>
        <a:lstStyle/>
        <a:p>
          <a:endParaRPr lang="zh-CN" altLang="en-US"/>
        </a:p>
      </dgm:t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F19B70-BCF8-514B-A056-421A3D68B242}" type="pres">
      <dgm:prSet presAssocID="{571CD190-C674-D54F-8768-4BCB2474C5F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2848D257-5817-F744-9424-2C92EC535642}" type="pres">
      <dgm:prSet presAssocID="{571CD190-C674-D54F-8768-4BCB2474C5FA}" presName="hierChild4" presStyleCnt="0"/>
      <dgm:spPr/>
      <dgm:t>
        <a:bodyPr/>
        <a:lstStyle/>
        <a:p>
          <a:endParaRPr lang="zh-CN" altLang="en-US"/>
        </a:p>
      </dgm:t>
    </dgm:pt>
    <dgm:pt modelId="{5322BF40-37BD-904D-B6AC-3226C43295BE}" type="pres">
      <dgm:prSet presAssocID="{571CD190-C674-D54F-8768-4BCB2474C5FA}" presName="hierChild5" presStyleCnt="0"/>
      <dgm:spPr/>
      <dgm:t>
        <a:bodyPr/>
        <a:lstStyle/>
        <a:p>
          <a:endParaRPr lang="zh-CN" altLang="en-US"/>
        </a:p>
      </dgm:t>
    </dgm:pt>
    <dgm:pt modelId="{2CB2F1EE-A11C-944A-8A27-6422041FD5AA}" type="pres">
      <dgm:prSet presAssocID="{511201D7-FC80-0A4D-98DC-AF8FB5AD9B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22FFCFD-7D90-EF4F-A0A8-DAAD58675196}" type="pres">
      <dgm:prSet presAssocID="{3A2EB494-EAD6-8346-BE08-E2CD91B8982F}" presName="rootComposite" presStyleCnt="0"/>
      <dgm:spPr/>
      <dgm:t>
        <a:bodyPr/>
        <a:lstStyle/>
        <a:p>
          <a:endParaRPr lang="zh-CN" altLang="en-US"/>
        </a:p>
      </dgm:t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E2FADE-5C1C-0A4C-BADD-20F599392B00}" type="pres">
      <dgm:prSet presAssocID="{3A2EB494-EAD6-8346-BE08-E2CD91B8982F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7500EDF8-A5EC-A843-8311-603791462F9A}" type="pres">
      <dgm:prSet presAssocID="{3A2EB494-EAD6-8346-BE08-E2CD91B8982F}" presName="hierChild4" presStyleCnt="0"/>
      <dgm:spPr/>
      <dgm:t>
        <a:bodyPr/>
        <a:lstStyle/>
        <a:p>
          <a:endParaRPr lang="zh-CN" altLang="en-US"/>
        </a:p>
      </dgm:t>
    </dgm:pt>
    <dgm:pt modelId="{938C897A-DE4A-794F-9EDD-714004A721E7}" type="pres">
      <dgm:prSet presAssocID="{3A2EB494-EAD6-8346-BE08-E2CD91B8982F}" presName="hierChild5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8B54B6C1-6843-9A48-8AC2-365085E46999}" type="presOf" srcId="{C84108CA-1057-DA43-95F3-7CAF5FF654B0}" destId="{2288FD34-22BA-704C-AD92-31F9F855B517}" srcOrd="0" destOrd="0" presId="urn:microsoft.com/office/officeart/2009/3/layout/HorizontalOrganizationChart#309"/>
    <dgm:cxn modelId="{B5A8E3BB-81A0-5141-AECE-2D1A3812BC76}" type="presOf" srcId="{6B47ACE3-C579-2641-9DF7-5B04D1A8C11B}" destId="{F3D80D52-C6F9-354B-AD20-1E426C1018A1}" srcOrd="1" destOrd="0" presId="urn:microsoft.com/office/officeart/2009/3/layout/HorizontalOrganizationChart#309"/>
    <dgm:cxn modelId="{DDC614E3-5173-304E-B9F9-A052E17D45F4}" type="presOf" srcId="{05957911-9F69-2942-951D-4FF7066304A3}" destId="{E022F4AA-CEDE-664E-915D-C08E6E26120A}" srcOrd="0" destOrd="0" presId="urn:microsoft.com/office/officeart/2009/3/layout/HorizontalOrganizationChart#309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CB7038A-700F-3041-BCAE-E995EDFA1840}" type="presOf" srcId="{511201D7-FC80-0A4D-98DC-AF8FB5AD9B5E}" destId="{2CB2F1EE-A11C-944A-8A27-6422041FD5AA}" srcOrd="0" destOrd="0" presId="urn:microsoft.com/office/officeart/2009/3/layout/HorizontalOrganizationChart#309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56E81573-9545-114F-8384-89E43468349E}" type="presOf" srcId="{0FD9C75D-8A6D-DE40-AFA9-EA8B1AD3A98F}" destId="{C616C538-EDC3-DC4D-909E-45D43A3845C7}" srcOrd="1" destOrd="0" presId="urn:microsoft.com/office/officeart/2009/3/layout/HorizontalOrganizationChart#309"/>
    <dgm:cxn modelId="{088F1815-2554-DA4F-A994-8136941EA654}" type="presOf" srcId="{B9503C04-DBC4-F04B-93B2-36DFA6CA444A}" destId="{A99CF38E-9692-5D4B-BCFD-542E013AD5A7}" srcOrd="0" destOrd="0" presId="urn:microsoft.com/office/officeart/2009/3/layout/HorizontalOrganizationChart#309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C119E6AC-726B-A54D-A86C-3B790807C4B9}" type="presOf" srcId="{7C375B78-7ADA-BB45-BAF4-3F1131EEC15E}" destId="{5D7F2B39-9EA9-CB44-B3C7-6C35F5773EBC}" srcOrd="0" destOrd="0" presId="urn:microsoft.com/office/officeart/2009/3/layout/HorizontalOrganizationChart#309"/>
    <dgm:cxn modelId="{B2B8CE2A-1CA8-CE42-85E0-EC6035198CF5}" type="presOf" srcId="{6B47ACE3-C579-2641-9DF7-5B04D1A8C11B}" destId="{E1322D16-4EA5-424E-B3FB-EFAA2A2EE7CC}" srcOrd="0" destOrd="0" presId="urn:microsoft.com/office/officeart/2009/3/layout/HorizontalOrganizationChart#309"/>
    <dgm:cxn modelId="{EA082193-3626-5745-B0E0-8BB41B6A13F4}" type="presOf" srcId="{571CD190-C674-D54F-8768-4BCB2474C5FA}" destId="{CFD91B74-7D1B-7544-8A20-97E430276DA2}" srcOrd="0" destOrd="0" presId="urn:microsoft.com/office/officeart/2009/3/layout/HorizontalOrganizationChart#309"/>
    <dgm:cxn modelId="{33849315-AFEE-5743-BD67-40CDF6AE1584}" type="presOf" srcId="{FB1C788F-9405-5549-8969-B3CCE6508BEE}" destId="{50E45134-EE87-7B45-AF9C-B2F1452512C1}" srcOrd="1" destOrd="0" presId="urn:microsoft.com/office/officeart/2009/3/layout/HorizontalOrganizationChart#309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92A5B41E-9CE3-D14D-919D-5AB1DBFD734A}" type="presOf" srcId="{3A2EB494-EAD6-8346-BE08-E2CD91B8982F}" destId="{2EE2FADE-5C1C-0A4C-BADD-20F599392B00}" srcOrd="1" destOrd="0" presId="urn:microsoft.com/office/officeart/2009/3/layout/HorizontalOrganizationChart#309"/>
    <dgm:cxn modelId="{B0C47EA4-0293-9D49-922E-C021A1FB807F}" type="presOf" srcId="{FB1C788F-9405-5549-8969-B3CCE6508BEE}" destId="{B70C2646-74B4-4645-AF38-CCF3FBC55444}" srcOrd="0" destOrd="0" presId="urn:microsoft.com/office/officeart/2009/3/layout/HorizontalOrganizationChart#309"/>
    <dgm:cxn modelId="{CC6D0A1E-21CF-2C4B-8CCC-1BC8CC69EE28}" type="presOf" srcId="{571CD190-C674-D54F-8768-4BCB2474C5FA}" destId="{E6F19B70-BCF8-514B-A056-421A3D68B242}" srcOrd="1" destOrd="0" presId="urn:microsoft.com/office/officeart/2009/3/layout/HorizontalOrganizationChart#309"/>
    <dgm:cxn modelId="{88454E6F-8B32-334A-B33C-9E335C42D1A0}" type="presOf" srcId="{7DFF11C2-4F6C-FB42-9640-FECC49790440}" destId="{B659C835-D762-FC43-9ED9-470590140D08}" srcOrd="0" destOrd="0" presId="urn:microsoft.com/office/officeart/2009/3/layout/HorizontalOrganizationChart#309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CB08DD83-1B2C-DF46-B1C7-FBB70FD35F39}" type="presOf" srcId="{94478841-8AF5-6748-9663-905837976B9B}" destId="{EF878807-44E7-EF43-99F6-BF245005A467}" srcOrd="0" destOrd="0" presId="urn:microsoft.com/office/officeart/2009/3/layout/HorizontalOrganizationChart#309"/>
    <dgm:cxn modelId="{D1360EAA-C407-B141-95CA-3B22CB67AA4E}" type="presOf" srcId="{B9503C04-DBC4-F04B-93B2-36DFA6CA444A}" destId="{22248C9D-8AD4-A142-AF3D-DDB86E5341F3}" srcOrd="1" destOrd="0" presId="urn:microsoft.com/office/officeart/2009/3/layout/HorizontalOrganizationChart#309"/>
    <dgm:cxn modelId="{AC1249F7-7277-AF4B-B09C-5BC191422F22}" type="presOf" srcId="{3A2EB494-EAD6-8346-BE08-E2CD91B8982F}" destId="{19423AA4-4D35-D64B-8A10-CFADE9AA76B2}" srcOrd="0" destOrd="0" presId="urn:microsoft.com/office/officeart/2009/3/layout/HorizontalOrganizationChart#309"/>
    <dgm:cxn modelId="{F5F3C512-DA0B-1848-ABBD-58A780260389}" type="presOf" srcId="{0FD9C75D-8A6D-DE40-AFA9-EA8B1AD3A98F}" destId="{7CEC236D-000A-E84D-B042-E1A865E76DE3}" srcOrd="0" destOrd="0" presId="urn:microsoft.com/office/officeart/2009/3/layout/HorizontalOrganizationChart#309"/>
    <dgm:cxn modelId="{18C16578-C2E7-FF47-B7ED-047C7579096B}" type="presParOf" srcId="{2288FD34-22BA-704C-AD92-31F9F855B517}" destId="{C0EB4859-EED9-BB4B-9D83-674D482355CB}" srcOrd="0" destOrd="0" presId="urn:microsoft.com/office/officeart/2009/3/layout/HorizontalOrganizationChart#309"/>
    <dgm:cxn modelId="{03277C11-CAAE-2C4D-A7FF-4021B8EFD5BA}" type="presParOf" srcId="{C0EB4859-EED9-BB4B-9D83-674D482355CB}" destId="{4B24B287-60DB-7240-A85A-B950D9862218}" srcOrd="0" destOrd="0" presId="urn:microsoft.com/office/officeart/2009/3/layout/HorizontalOrganizationChart#309"/>
    <dgm:cxn modelId="{E4164064-223F-DE49-946B-2B4C7C813644}" type="presParOf" srcId="{4B24B287-60DB-7240-A85A-B950D9862218}" destId="{E1322D16-4EA5-424E-B3FB-EFAA2A2EE7CC}" srcOrd="0" destOrd="0" presId="urn:microsoft.com/office/officeart/2009/3/layout/HorizontalOrganizationChart#309"/>
    <dgm:cxn modelId="{D1A6C22F-FB78-FC4E-8273-47E96EB8FDEC}" type="presParOf" srcId="{4B24B287-60DB-7240-A85A-B950D9862218}" destId="{F3D80D52-C6F9-354B-AD20-1E426C1018A1}" srcOrd="1" destOrd="0" presId="urn:microsoft.com/office/officeart/2009/3/layout/HorizontalOrganizationChart#309"/>
    <dgm:cxn modelId="{AF09A192-5E6D-4F45-A1F9-084F668E9E0C}" type="presParOf" srcId="{C0EB4859-EED9-BB4B-9D83-674D482355CB}" destId="{300882AD-D2A4-8A47-A4D1-51BF01FD4095}" srcOrd="1" destOrd="0" presId="urn:microsoft.com/office/officeart/2009/3/layout/HorizontalOrganizationChart#309"/>
    <dgm:cxn modelId="{0E4920F5-15AB-9649-8E4B-9657C0E3BBA4}" type="presParOf" srcId="{300882AD-D2A4-8A47-A4D1-51BF01FD4095}" destId="{B659C835-D762-FC43-9ED9-470590140D08}" srcOrd="0" destOrd="0" presId="urn:microsoft.com/office/officeart/2009/3/layout/HorizontalOrganizationChart#309"/>
    <dgm:cxn modelId="{9B263FB1-C313-0648-85BA-D1B8673573DA}" type="presParOf" srcId="{300882AD-D2A4-8A47-A4D1-51BF01FD4095}" destId="{3C86B4F6-AB0A-864A-A0B0-E1A86DE5AC64}" srcOrd="1" destOrd="0" presId="urn:microsoft.com/office/officeart/2009/3/layout/HorizontalOrganizationChart#309"/>
    <dgm:cxn modelId="{0DB29A35-C60A-B147-981F-8AB2DDB0B96A}" type="presParOf" srcId="{3C86B4F6-AB0A-864A-A0B0-E1A86DE5AC64}" destId="{0BFADA0F-C2F7-244A-8927-5F136415DD63}" srcOrd="0" destOrd="0" presId="urn:microsoft.com/office/officeart/2009/3/layout/HorizontalOrganizationChart#309"/>
    <dgm:cxn modelId="{6A4F36CF-A69E-3943-A355-5BBE0876AC39}" type="presParOf" srcId="{0BFADA0F-C2F7-244A-8927-5F136415DD63}" destId="{B70C2646-74B4-4645-AF38-CCF3FBC55444}" srcOrd="0" destOrd="0" presId="urn:microsoft.com/office/officeart/2009/3/layout/HorizontalOrganizationChart#309"/>
    <dgm:cxn modelId="{A2FB47CA-A65B-9944-A8F0-5C09A4581B58}" type="presParOf" srcId="{0BFADA0F-C2F7-244A-8927-5F136415DD63}" destId="{50E45134-EE87-7B45-AF9C-B2F1452512C1}" srcOrd="1" destOrd="0" presId="urn:microsoft.com/office/officeart/2009/3/layout/HorizontalOrganizationChart#309"/>
    <dgm:cxn modelId="{35C076C2-71E6-3D46-A23E-BE9065AD3102}" type="presParOf" srcId="{3C86B4F6-AB0A-864A-A0B0-E1A86DE5AC64}" destId="{2FBC254E-9F59-6E42-A310-7454523CBDBC}" srcOrd="1" destOrd="0" presId="urn:microsoft.com/office/officeart/2009/3/layout/HorizontalOrganizationChart#309"/>
    <dgm:cxn modelId="{D09F4215-30FD-6447-B585-79591A205955}" type="presParOf" srcId="{2FBC254E-9F59-6E42-A310-7454523CBDBC}" destId="{EF878807-44E7-EF43-99F6-BF245005A467}" srcOrd="0" destOrd="0" presId="urn:microsoft.com/office/officeart/2009/3/layout/HorizontalOrganizationChart#309"/>
    <dgm:cxn modelId="{2DAF4B4B-BCFE-9B4F-B060-BD4A21288329}" type="presParOf" srcId="{2FBC254E-9F59-6E42-A310-7454523CBDBC}" destId="{04BECE44-13B8-8140-927E-5F3DC0523527}" srcOrd="1" destOrd="0" presId="urn:microsoft.com/office/officeart/2009/3/layout/HorizontalOrganizationChart#309"/>
    <dgm:cxn modelId="{B1249D61-34FE-C545-92EB-34F33771B1E3}" type="presParOf" srcId="{04BECE44-13B8-8140-927E-5F3DC0523527}" destId="{D1DCA0B6-7366-744C-B1DA-43776DEEB2CF}" srcOrd="0" destOrd="0" presId="urn:microsoft.com/office/officeart/2009/3/layout/HorizontalOrganizationChart#309"/>
    <dgm:cxn modelId="{B5E92F3F-FBBC-4A40-B276-1AB81C7D69B7}" type="presParOf" srcId="{D1DCA0B6-7366-744C-B1DA-43776DEEB2CF}" destId="{7CEC236D-000A-E84D-B042-E1A865E76DE3}" srcOrd="0" destOrd="0" presId="urn:microsoft.com/office/officeart/2009/3/layout/HorizontalOrganizationChart#309"/>
    <dgm:cxn modelId="{29DE67C7-511F-5041-ABEE-E262800F16C0}" type="presParOf" srcId="{D1DCA0B6-7366-744C-B1DA-43776DEEB2CF}" destId="{C616C538-EDC3-DC4D-909E-45D43A3845C7}" srcOrd="1" destOrd="0" presId="urn:microsoft.com/office/officeart/2009/3/layout/HorizontalOrganizationChart#309"/>
    <dgm:cxn modelId="{6DBEB0BF-7721-2C46-825B-7DDB7D4F7D78}" type="presParOf" srcId="{04BECE44-13B8-8140-927E-5F3DC0523527}" destId="{B1BEF063-35BA-174C-A201-12CC8F9E0950}" srcOrd="1" destOrd="0" presId="urn:microsoft.com/office/officeart/2009/3/layout/HorizontalOrganizationChart#309"/>
    <dgm:cxn modelId="{2FA46471-8A7D-0A45-B9F5-5662EAADB5F2}" type="presParOf" srcId="{04BECE44-13B8-8140-927E-5F3DC0523527}" destId="{95CB5469-627E-FA4F-9A2A-6FE930E642F8}" srcOrd="2" destOrd="0" presId="urn:microsoft.com/office/officeart/2009/3/layout/HorizontalOrganizationChart#309"/>
    <dgm:cxn modelId="{503B0672-9F25-8244-A1F7-49A63D4BCCDA}" type="presParOf" srcId="{2FBC254E-9F59-6E42-A310-7454523CBDBC}" destId="{E022F4AA-CEDE-664E-915D-C08E6E26120A}" srcOrd="2" destOrd="0" presId="urn:microsoft.com/office/officeart/2009/3/layout/HorizontalOrganizationChart#309"/>
    <dgm:cxn modelId="{9BE3B680-BB9A-364F-AD94-9F75A3CE1E4C}" type="presParOf" srcId="{2FBC254E-9F59-6E42-A310-7454523CBDBC}" destId="{C47E91CC-681E-EA4B-A800-0B96D5784985}" srcOrd="3" destOrd="0" presId="urn:microsoft.com/office/officeart/2009/3/layout/HorizontalOrganizationChart#309"/>
    <dgm:cxn modelId="{66BB725D-E009-8F40-ABC0-3E2321319D3D}" type="presParOf" srcId="{C47E91CC-681E-EA4B-A800-0B96D5784985}" destId="{792AD123-2C12-004E-96F8-9323A32E73B2}" srcOrd="0" destOrd="0" presId="urn:microsoft.com/office/officeart/2009/3/layout/HorizontalOrganizationChart#309"/>
    <dgm:cxn modelId="{9C4C23A0-4A19-DB47-BF23-FAF5BE2D60DE}" type="presParOf" srcId="{792AD123-2C12-004E-96F8-9323A32E73B2}" destId="{CFD91B74-7D1B-7544-8A20-97E430276DA2}" srcOrd="0" destOrd="0" presId="urn:microsoft.com/office/officeart/2009/3/layout/HorizontalOrganizationChart#309"/>
    <dgm:cxn modelId="{C02E4353-D84C-034D-8853-91203A149290}" type="presParOf" srcId="{792AD123-2C12-004E-96F8-9323A32E73B2}" destId="{E6F19B70-BCF8-514B-A056-421A3D68B242}" srcOrd="1" destOrd="0" presId="urn:microsoft.com/office/officeart/2009/3/layout/HorizontalOrganizationChart#309"/>
    <dgm:cxn modelId="{94409B60-D7F8-3D45-A808-B7EE6905F245}" type="presParOf" srcId="{C47E91CC-681E-EA4B-A800-0B96D5784985}" destId="{2848D257-5817-F744-9424-2C92EC535642}" srcOrd="1" destOrd="0" presId="urn:microsoft.com/office/officeart/2009/3/layout/HorizontalOrganizationChart#309"/>
    <dgm:cxn modelId="{EF11F8D3-04F5-AE40-853D-204BD3903513}" type="presParOf" srcId="{C47E91CC-681E-EA4B-A800-0B96D5784985}" destId="{5322BF40-37BD-904D-B6AC-3226C43295BE}" srcOrd="2" destOrd="0" presId="urn:microsoft.com/office/officeart/2009/3/layout/HorizontalOrganizationChart#309"/>
    <dgm:cxn modelId="{7120FEDB-4362-3942-94AC-2C275CC65255}" type="presParOf" srcId="{2FBC254E-9F59-6E42-A310-7454523CBDBC}" destId="{2CB2F1EE-A11C-944A-8A27-6422041FD5AA}" srcOrd="4" destOrd="0" presId="urn:microsoft.com/office/officeart/2009/3/layout/HorizontalOrganizationChart#309"/>
    <dgm:cxn modelId="{F7A13C1E-11AC-6B4D-A72F-14DFE7FE97F5}" type="presParOf" srcId="{2FBC254E-9F59-6E42-A310-7454523CBDBC}" destId="{1BC09D39-778F-D64C-A936-EA3F0F784907}" srcOrd="5" destOrd="0" presId="urn:microsoft.com/office/officeart/2009/3/layout/HorizontalOrganizationChart#309"/>
    <dgm:cxn modelId="{9CEACF58-C2CF-574B-A4FF-196E7DF10485}" type="presParOf" srcId="{1BC09D39-778F-D64C-A936-EA3F0F784907}" destId="{E22FFCFD-7D90-EF4F-A0A8-DAAD58675196}" srcOrd="0" destOrd="0" presId="urn:microsoft.com/office/officeart/2009/3/layout/HorizontalOrganizationChart#309"/>
    <dgm:cxn modelId="{6CD1698F-C0E9-B241-92A8-F3F1B0E885CF}" type="presParOf" srcId="{E22FFCFD-7D90-EF4F-A0A8-DAAD58675196}" destId="{19423AA4-4D35-D64B-8A10-CFADE9AA76B2}" srcOrd="0" destOrd="0" presId="urn:microsoft.com/office/officeart/2009/3/layout/HorizontalOrganizationChart#309"/>
    <dgm:cxn modelId="{CED36CD4-3094-F24E-8262-0DD4E930060C}" type="presParOf" srcId="{E22FFCFD-7D90-EF4F-A0A8-DAAD58675196}" destId="{2EE2FADE-5C1C-0A4C-BADD-20F599392B00}" srcOrd="1" destOrd="0" presId="urn:microsoft.com/office/officeart/2009/3/layout/HorizontalOrganizationChart#309"/>
    <dgm:cxn modelId="{AB9A43DA-B055-6E4A-858E-B408378B268B}" type="presParOf" srcId="{1BC09D39-778F-D64C-A936-EA3F0F784907}" destId="{7500EDF8-A5EC-A843-8311-603791462F9A}" srcOrd="1" destOrd="0" presId="urn:microsoft.com/office/officeart/2009/3/layout/HorizontalOrganizationChart#309"/>
    <dgm:cxn modelId="{733DD54A-3251-4441-A822-1A66C1739642}" type="presParOf" srcId="{1BC09D39-778F-D64C-A936-EA3F0F784907}" destId="{938C897A-DE4A-794F-9EDD-714004A721E7}" srcOrd="2" destOrd="0" presId="urn:microsoft.com/office/officeart/2009/3/layout/HorizontalOrganizationChart#309"/>
    <dgm:cxn modelId="{54F7DDBE-9AB1-B947-90C5-7766FA3B231D}" type="presParOf" srcId="{3C86B4F6-AB0A-864A-A0B0-E1A86DE5AC64}" destId="{C95E0A71-4062-D248-A077-42BA19FB2B4E}" srcOrd="2" destOrd="0" presId="urn:microsoft.com/office/officeart/2009/3/layout/HorizontalOrganizationChart#309"/>
    <dgm:cxn modelId="{8059AED4-90D8-1A40-9746-11E8AF7E3F20}" type="presParOf" srcId="{300882AD-D2A4-8A47-A4D1-51BF01FD4095}" destId="{5D7F2B39-9EA9-CB44-B3C7-6C35F5773EBC}" srcOrd="2" destOrd="0" presId="urn:microsoft.com/office/officeart/2009/3/layout/HorizontalOrganizationChart#309"/>
    <dgm:cxn modelId="{A2C1F013-B50B-1A46-99D6-21501B0086B2}" type="presParOf" srcId="{300882AD-D2A4-8A47-A4D1-51BF01FD4095}" destId="{DA515253-F450-7E44-B8F8-29063215B1E3}" srcOrd="3" destOrd="0" presId="urn:microsoft.com/office/officeart/2009/3/layout/HorizontalOrganizationChart#309"/>
    <dgm:cxn modelId="{97BC1A74-17CF-3B4C-BDD6-593860D9A604}" type="presParOf" srcId="{DA515253-F450-7E44-B8F8-29063215B1E3}" destId="{DF935D1A-0634-3F4D-8DDF-41D904F9A3E4}" srcOrd="0" destOrd="0" presId="urn:microsoft.com/office/officeart/2009/3/layout/HorizontalOrganizationChart#309"/>
    <dgm:cxn modelId="{360C905C-1A45-DD4F-AE67-92314928A909}" type="presParOf" srcId="{DF935D1A-0634-3F4D-8DDF-41D904F9A3E4}" destId="{A99CF38E-9692-5D4B-BCFD-542E013AD5A7}" srcOrd="0" destOrd="0" presId="urn:microsoft.com/office/officeart/2009/3/layout/HorizontalOrganizationChart#309"/>
    <dgm:cxn modelId="{63742467-04FD-BC4D-B64D-40F64EA32A01}" type="presParOf" srcId="{DF935D1A-0634-3F4D-8DDF-41D904F9A3E4}" destId="{22248C9D-8AD4-A142-AF3D-DDB86E5341F3}" srcOrd="1" destOrd="0" presId="urn:microsoft.com/office/officeart/2009/3/layout/HorizontalOrganizationChart#309"/>
    <dgm:cxn modelId="{D8E20EDE-1E8F-8743-B228-6C0083E2A0B7}" type="presParOf" srcId="{DA515253-F450-7E44-B8F8-29063215B1E3}" destId="{813C069A-AAEF-764E-9E00-4238935193A7}" srcOrd="1" destOrd="0" presId="urn:microsoft.com/office/officeart/2009/3/layout/HorizontalOrganizationChart#309"/>
    <dgm:cxn modelId="{E25F1F24-E93F-E449-BBD7-1F50E06DD085}" type="presParOf" srcId="{DA515253-F450-7E44-B8F8-29063215B1E3}" destId="{2E2F5ECB-51DC-254A-B92E-8926CF7CAFCD}" srcOrd="2" destOrd="0" presId="urn:microsoft.com/office/officeart/2009/3/layout/HorizontalOrganizationChart#309"/>
    <dgm:cxn modelId="{CC88B878-85D0-8C43-98B9-863823A3AE79}" type="presParOf" srcId="{C0EB4859-EED9-BB4B-9D83-674D482355CB}" destId="{1E9D19C2-A77B-034D-87A4-C1E3D64FE8EF}" srcOrd="2" destOrd="0" presId="urn:microsoft.com/office/officeart/2009/3/layout/HorizontalOrganizationChart#30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4" qsCatId="simple" csTypeId="urn:microsoft.com/office/officeart/2005/8/colors/accent2_1#50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 smtClean="0"/>
            <a:t>全社会劳动</a:t>
          </a:r>
          <a:endParaRPr lang="zh-CN" altLang="en-US" dirty="0"/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 smtClean="0"/>
            <a:t>社会必要劳动时间</a:t>
          </a:r>
          <a:endParaRPr lang="zh-CN" altLang="en-US" dirty="0"/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 smtClean="0"/>
            <a:t>社会价值</a:t>
          </a:r>
          <a:endParaRPr lang="zh-CN" altLang="en-US" dirty="0"/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7FB0D3-A858-E642-B14B-CD12D4AF3245}" type="pres">
      <dgm:prSet presAssocID="{3080BEAB-E4EC-EE45-860E-9A3CD63A108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8CA7472-6A5D-DB41-8920-AB03E711F527}" type="pres">
      <dgm:prSet presAssocID="{3080BEAB-E4EC-EE45-860E-9A3CD63A1086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2CC0C3-3D13-1F45-A9D1-5EF1C7841FBB}" type="pres">
      <dgm:prSet presAssocID="{C15D735C-E532-7946-A460-209B848637C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BACD193-B32D-3649-9C51-F563BE8536E3}" type="pres">
      <dgm:prSet presAssocID="{C15D735C-E532-7946-A460-209B848637C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EBD1724-F154-EA44-95BF-A3ABDE11076A}" type="presOf" srcId="{3080BEAB-E4EC-EE45-860E-9A3CD63A1086}" destId="{E8CA7472-6A5D-DB41-8920-AB03E711F527}" srcOrd="1" destOrd="0" presId="urn:microsoft.com/office/officeart/2005/8/layout/process1"/>
    <dgm:cxn modelId="{AA833084-1870-464B-A963-4547DAAE4675}" type="presOf" srcId="{C51767F8-7BF5-E34E-9CA4-6FCAC95C135F}" destId="{C9DDDC86-9AB7-AA49-8568-9C41AFC507E9}" srcOrd="0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307B6021-899F-2146-B0A5-E52413220548}" type="presOf" srcId="{69E9ECAE-92C5-2142-9335-71376FC8A8F1}" destId="{E4DF0772-FCD4-9247-AFA7-381B9BEF1BCE}" srcOrd="0" destOrd="0" presId="urn:microsoft.com/office/officeart/2005/8/layout/process1"/>
    <dgm:cxn modelId="{EB9660C9-A9D7-2E4C-8051-C7644B3C076B}" type="presOf" srcId="{C15D735C-E532-7946-A460-209B848637C6}" destId="{582CC0C3-3D13-1F45-A9D1-5EF1C7841FBB}" srcOrd="0" destOrd="0" presId="urn:microsoft.com/office/officeart/2005/8/layout/process1"/>
    <dgm:cxn modelId="{A311131E-1F4F-1D4E-A1F9-5C10D0ECE6BF}" type="presOf" srcId="{FC513FBD-4D84-C24A-B8EE-AC64968FFC57}" destId="{673A098F-8339-414A-9E67-7D6B4BB8A184}" srcOrd="0" destOrd="0" presId="urn:microsoft.com/office/officeart/2005/8/layout/process1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D4B43652-FA3F-4841-98A6-73BAAFF87D21}" type="presOf" srcId="{3080BEAB-E4EC-EE45-860E-9A3CD63A1086}" destId="{3E7FB0D3-A858-E642-B14B-CD12D4AF3245}" srcOrd="0" destOrd="0" presId="urn:microsoft.com/office/officeart/2005/8/layout/process1"/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2E2534D3-591F-C948-9E5C-9D8012E58FD0}" type="presOf" srcId="{0635761A-B732-F843-B928-81C64CB398E6}" destId="{26B37638-DD6B-1A43-BB86-823E613D9BD6}" srcOrd="0" destOrd="0" presId="urn:microsoft.com/office/officeart/2005/8/layout/process1"/>
    <dgm:cxn modelId="{7966790C-4162-FB4D-8AD2-6A95CD45E946}" type="presOf" srcId="{C15D735C-E532-7946-A460-209B848637C6}" destId="{6BACD193-B32D-3649-9C51-F563BE8536E3}" srcOrd="1" destOrd="0" presId="urn:microsoft.com/office/officeart/2005/8/layout/process1"/>
    <dgm:cxn modelId="{2F94E661-4CE9-BC4D-9FDB-B7E6AFFB832D}" type="presParOf" srcId="{C9DDDC86-9AB7-AA49-8568-9C41AFC507E9}" destId="{E4DF0772-FCD4-9247-AFA7-381B9BEF1BCE}" srcOrd="0" destOrd="0" presId="urn:microsoft.com/office/officeart/2005/8/layout/process1"/>
    <dgm:cxn modelId="{A4EBAC5B-A2FC-7149-837D-EFD6032EC725}" type="presParOf" srcId="{C9DDDC86-9AB7-AA49-8568-9C41AFC507E9}" destId="{3E7FB0D3-A858-E642-B14B-CD12D4AF3245}" srcOrd="1" destOrd="0" presId="urn:microsoft.com/office/officeart/2005/8/layout/process1"/>
    <dgm:cxn modelId="{4F687F1E-3D8D-EC46-9EB0-42301EE42BFD}" type="presParOf" srcId="{3E7FB0D3-A858-E642-B14B-CD12D4AF3245}" destId="{E8CA7472-6A5D-DB41-8920-AB03E711F527}" srcOrd="0" destOrd="0" presId="urn:microsoft.com/office/officeart/2005/8/layout/process1"/>
    <dgm:cxn modelId="{9B677586-ECE1-3E41-BD38-2FE60725F09C}" type="presParOf" srcId="{C9DDDC86-9AB7-AA49-8568-9C41AFC507E9}" destId="{673A098F-8339-414A-9E67-7D6B4BB8A184}" srcOrd="2" destOrd="0" presId="urn:microsoft.com/office/officeart/2005/8/layout/process1"/>
    <dgm:cxn modelId="{5B8746E8-32DA-874C-A454-6B90955A9FC7}" type="presParOf" srcId="{C9DDDC86-9AB7-AA49-8568-9C41AFC507E9}" destId="{582CC0C3-3D13-1F45-A9D1-5EF1C7841FBB}" srcOrd="3" destOrd="0" presId="urn:microsoft.com/office/officeart/2005/8/layout/process1"/>
    <dgm:cxn modelId="{165FD8FD-834D-5346-A802-80403AB9BB28}" type="presParOf" srcId="{582CC0C3-3D13-1F45-A9D1-5EF1C7841FBB}" destId="{6BACD193-B32D-3649-9C51-F563BE8536E3}" srcOrd="0" destOrd="0" presId="urn:microsoft.com/office/officeart/2005/8/layout/process1"/>
    <dgm:cxn modelId="{6E016872-F5BF-F246-B852-D51491B2D11D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5" qsCatId="simple" csTypeId="urn:microsoft.com/office/officeart/2005/8/colors/accent2_1#51" csCatId="accent2" phldr="1"/>
      <dgm:spPr/>
    </dgm:pt>
    <dgm:pt modelId="{69E9ECAE-92C5-2142-9335-71376FC8A8F1}">
      <dgm:prSet phldrT="[文本]" phldr="0" custT="1"/>
      <dgm:spPr/>
      <dgm:t>
        <a:bodyPr vert="horz" wrap="square"/>
        <a:lstStyle>
          <a:lvl1pPr algn="ctr">
            <a:defRPr sz="6500"/>
          </a:lvl1pPr>
          <a:lvl2pPr marL="285750" indent="-285750" algn="ctr">
            <a:defRPr sz="5000"/>
          </a:lvl2pPr>
          <a:lvl3pPr marL="571500" indent="-285750" algn="ctr">
            <a:defRPr sz="5000"/>
          </a:lvl3pPr>
          <a:lvl4pPr marL="857250" indent="-285750" algn="ctr">
            <a:defRPr sz="5000"/>
          </a:lvl4pPr>
          <a:lvl5pPr marL="1143000" indent="-285750" algn="ctr">
            <a:defRPr sz="5000"/>
          </a:lvl5pPr>
          <a:lvl6pPr marL="1428750" indent="-285750" algn="ctr">
            <a:defRPr sz="5000"/>
          </a:lvl6pPr>
          <a:lvl7pPr marL="1714500" indent="-285750" algn="ctr">
            <a:defRPr sz="5000"/>
          </a:lvl7pPr>
          <a:lvl8pPr marL="2000250" indent="-285750" algn="ctr">
            <a:defRPr sz="5000"/>
          </a:lvl8pPr>
          <a:lvl9pPr marL="2286000" indent="-285750" algn="ctr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丽丽老师</a:t>
          </a:r>
          <a:endParaRPr lang="zh-CN" altLang="en-US" sz="4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15AB56E7-F23D-3B48-92A4-E6499EDA4278}" type="parTrans" cxnId="{990467CA-090B-47C8-8E88-087A0B5382BD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990467CA-090B-47C8-8E88-087A0B5382BD}">
      <dgm:prSet custT="1"/>
      <dgm:spPr/>
      <dgm:t>
        <a:bodyPr/>
        <a:lstStyle/>
        <a:p>
          <a:endParaRPr lang="zh-CN" altLang="en-US" sz="4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635761A-B732-F843-B928-81C64CB398E6}">
      <dgm:prSet phldrT="[文本]" custT="1"/>
      <dgm:spPr/>
      <dgm:t>
        <a:bodyPr/>
        <a:lstStyle/>
        <a:p>
          <a:r>
            <a: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</a:t>
          </a:r>
        </a:p>
        <a:p>
          <a:r>
            <a: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劳动时间</a:t>
          </a:r>
          <a:endParaRPr lang="zh-CN" altLang="en-US" sz="4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08BA4A-6579-8542-AA8C-87AA0023E44B}" type="parTrans" cxnId="{AB3E4142-5D44-4322-968E-C1A79528F70C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AB3E4142-5D44-4322-968E-C1A79528F70C}">
      <dgm:prSet custT="1"/>
      <dgm:spPr/>
      <dgm:t>
        <a:bodyPr/>
        <a:lstStyle/>
        <a:p>
          <a:endParaRPr lang="zh-CN" altLang="en-US" sz="44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91D48D2-3B06-244A-93A1-9EC0C48FC1B5}">
      <dgm:prSet custT="1"/>
      <dgm:spPr/>
      <dgm:t>
        <a:bodyPr/>
        <a:lstStyle/>
        <a:p>
          <a:r>
            <a:rPr lang="zh-CN" altLang="en-US" sz="44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个别价值</a:t>
          </a:r>
          <a:endParaRPr lang="zh-CN" altLang="en-US" sz="44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C941053-29A6-1742-93F8-0DA14B40767E}" type="parTrans" cxnId="{75F4E2FA-F5B3-4C87-A20A-FE031A251A94}">
      <dgm:prSet/>
      <dgm:spPr/>
      <dgm:t>
        <a:bodyPr/>
        <a:lstStyle/>
        <a:p>
          <a:endParaRPr lang="zh-CN" altLang="en-US"/>
        </a:p>
      </dgm:t>
    </dgm:pt>
    <dgm:pt modelId="{BA306347-9F05-584F-AA59-293923ADDD03}" type="sibTrans" cxnId="{75F4E2FA-F5B3-4C87-A20A-FE031A251A9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7FB0D3-A858-E642-B14B-CD12D4AF3245}" type="pres">
      <dgm:prSet presAssocID="{3080BEAB-E4EC-EE45-860E-9A3CD63A108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8CA7472-6A5D-DB41-8920-AB03E711F527}" type="pres">
      <dgm:prSet presAssocID="{3080BEAB-E4EC-EE45-860E-9A3CD63A1086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26B37638-DD6B-1A43-BB86-823E613D9BD6}" type="pres">
      <dgm:prSet presAssocID="{0635761A-B732-F843-B928-81C64CB398E6}" presName="node" presStyleLbl="node1" presStyleIdx="1" presStyleCnt="3" custScaleX="11060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297B143-3D81-AA4D-BEDD-DC4B3566C34F}" type="pres">
      <dgm:prSet presAssocID="{AEDA48E5-F978-8142-8E64-6E9DB2D6142F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6ADA4CC-99E7-A744-B1A7-C6D61704B300}" type="pres">
      <dgm:prSet presAssocID="{AEDA48E5-F978-8142-8E64-6E9DB2D6142F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B96D529-F366-694B-B1E0-27B697E65EE8}" type="pres">
      <dgm:prSet presAssocID="{791D48D2-3B06-244A-93A1-9EC0C48FC1B5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4EAFA4-8019-4D6D-B939-9ADFB4852AC5}" type="presOf" srcId="{69E9ECAE-92C5-2142-9335-71376FC8A8F1}" destId="{E4DF0772-FCD4-9247-AFA7-381B9BEF1BCE}" srcOrd="0" destOrd="0" presId="urn:microsoft.com/office/officeart/2005/8/layout/process1"/>
    <dgm:cxn modelId="{F808BA21-89CE-4975-83CB-FB7C16297772}" type="presOf" srcId="{C51767F8-7BF5-E34E-9CA4-6FCAC95C135F}" destId="{C9DDDC86-9AB7-AA49-8568-9C41AFC507E9}" srcOrd="0" destOrd="0" presId="urn:microsoft.com/office/officeart/2005/8/layout/process1"/>
    <dgm:cxn modelId="{B72D3954-8612-4130-B23F-49C08473176A}" type="presOf" srcId="{AEDA48E5-F978-8142-8E64-6E9DB2D6142F}" destId="{66ADA4CC-99E7-A744-B1A7-C6D61704B300}" srcOrd="1" destOrd="0" presId="urn:microsoft.com/office/officeart/2005/8/layout/process1"/>
    <dgm:cxn modelId="{990467CA-090B-47C8-8E88-087A0B5382BD}" srcId="{C51767F8-7BF5-E34E-9CA4-6FCAC95C135F}" destId="{69E9ECAE-92C5-2142-9335-71376FC8A8F1}" srcOrd="0" destOrd="0" parTransId="{15AB56E7-F23D-3B48-92A4-E6499EDA4278}" sibTransId="{3080BEAB-E4EC-EE45-860E-9A3CD63A1086}"/>
    <dgm:cxn modelId="{4BFCAF30-D46F-409A-84CA-A41ABDD1883D}" type="presOf" srcId="{3080BEAB-E4EC-EE45-860E-9A3CD63A1086}" destId="{E8CA7472-6A5D-DB41-8920-AB03E711F527}" srcOrd="1" destOrd="0" presId="urn:microsoft.com/office/officeart/2005/8/layout/process1"/>
    <dgm:cxn modelId="{AB3E4142-5D44-4322-968E-C1A79528F70C}" srcId="{C51767F8-7BF5-E34E-9CA4-6FCAC95C135F}" destId="{0635761A-B732-F843-B928-81C64CB398E6}" srcOrd="1" destOrd="0" parTransId="{7D08BA4A-6579-8542-AA8C-87AA0023E44B}" sibTransId="{AEDA48E5-F978-8142-8E64-6E9DB2D6142F}"/>
    <dgm:cxn modelId="{87AEF242-3BAF-48CF-A84E-C6C90A5BA9DC}" type="presOf" srcId="{AEDA48E5-F978-8142-8E64-6E9DB2D6142F}" destId="{7297B143-3D81-AA4D-BEDD-DC4B3566C34F}" srcOrd="0" destOrd="0" presId="urn:microsoft.com/office/officeart/2005/8/layout/process1"/>
    <dgm:cxn modelId="{32E702D7-B83C-43CF-B631-03050ECD35C9}" type="presOf" srcId="{3080BEAB-E4EC-EE45-860E-9A3CD63A1086}" destId="{3E7FB0D3-A858-E642-B14B-CD12D4AF3245}" srcOrd="0" destOrd="0" presId="urn:microsoft.com/office/officeart/2005/8/layout/process1"/>
    <dgm:cxn modelId="{B0FB1D38-B4C7-43A3-8132-9021352CE92C}" type="presOf" srcId="{0635761A-B732-F843-B928-81C64CB398E6}" destId="{26B37638-DD6B-1A43-BB86-823E613D9BD6}" srcOrd="0" destOrd="0" presId="urn:microsoft.com/office/officeart/2005/8/layout/process1"/>
    <dgm:cxn modelId="{75F4E2FA-F5B3-4C87-A20A-FE031A251A94}" srcId="{C51767F8-7BF5-E34E-9CA4-6FCAC95C135F}" destId="{791D48D2-3B06-244A-93A1-9EC0C48FC1B5}" srcOrd="2" destOrd="0" parTransId="{BC941053-29A6-1742-93F8-0DA14B40767E}" sibTransId="{BA306347-9F05-584F-AA59-293923ADDD03}"/>
    <dgm:cxn modelId="{AEF2A73C-8EC0-4230-A6F7-160D14408F5E}" type="presOf" srcId="{791D48D2-3B06-244A-93A1-9EC0C48FC1B5}" destId="{6B96D529-F366-694B-B1E0-27B697E65EE8}" srcOrd="0" destOrd="0" presId="urn:microsoft.com/office/officeart/2005/8/layout/process1"/>
    <dgm:cxn modelId="{27C7F0B5-2593-414B-BCAF-B779614CF1AC}" type="presParOf" srcId="{C9DDDC86-9AB7-AA49-8568-9C41AFC507E9}" destId="{E4DF0772-FCD4-9247-AFA7-381B9BEF1BCE}" srcOrd="0" destOrd="0" presId="urn:microsoft.com/office/officeart/2005/8/layout/process1"/>
    <dgm:cxn modelId="{46603C6B-FE14-46DA-A809-D0A0C6BEAAAF}" type="presParOf" srcId="{C9DDDC86-9AB7-AA49-8568-9C41AFC507E9}" destId="{3E7FB0D3-A858-E642-B14B-CD12D4AF3245}" srcOrd="1" destOrd="0" presId="urn:microsoft.com/office/officeart/2005/8/layout/process1"/>
    <dgm:cxn modelId="{0334DC10-411E-40D3-8135-A12A9495DF99}" type="presParOf" srcId="{3E7FB0D3-A858-E642-B14B-CD12D4AF3245}" destId="{E8CA7472-6A5D-DB41-8920-AB03E711F527}" srcOrd="0" destOrd="0" presId="urn:microsoft.com/office/officeart/2005/8/layout/process1"/>
    <dgm:cxn modelId="{A905F630-0936-4321-BD96-446EC201C066}" type="presParOf" srcId="{C9DDDC86-9AB7-AA49-8568-9C41AFC507E9}" destId="{26B37638-DD6B-1A43-BB86-823E613D9BD6}" srcOrd="2" destOrd="0" presId="urn:microsoft.com/office/officeart/2005/8/layout/process1"/>
    <dgm:cxn modelId="{61129BCA-BB61-4287-ADD6-56AAACE8FFC2}" type="presParOf" srcId="{C9DDDC86-9AB7-AA49-8568-9C41AFC507E9}" destId="{7297B143-3D81-AA4D-BEDD-DC4B3566C34F}" srcOrd="3" destOrd="0" presId="urn:microsoft.com/office/officeart/2005/8/layout/process1"/>
    <dgm:cxn modelId="{B2EF3AA6-3343-4838-9700-3ECE52213788}" type="presParOf" srcId="{7297B143-3D81-AA4D-BEDD-DC4B3566C34F}" destId="{66ADA4CC-99E7-A744-B1A7-C6D61704B300}" srcOrd="0" destOrd="0" presId="urn:microsoft.com/office/officeart/2005/8/layout/process1"/>
    <dgm:cxn modelId="{91BF4AD7-6863-4065-8DE7-C6F148736E5B}" type="presParOf" srcId="{C9DDDC86-9AB7-AA49-8568-9C41AFC507E9}" destId="{6B96D529-F366-694B-B1E0-27B697E65EE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5" loCatId="" qsTypeId="urn:microsoft.com/office/officeart/2005/8/quickstyle/simple1#373" qsCatId="simple" csTypeId="urn:microsoft.com/office/officeart/2005/8/colors/accent2_1#52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</a:rPr>
            <a:t>含义和产生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内在：价值量</a:t>
          </a:r>
          <a:endParaRPr lang="zh-CN" altLang="en-US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外在：货币</a:t>
          </a:r>
          <a:endParaRPr lang="zh-CN" altLang="en-US" dirty="0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B6E57F04-8CC6-5240-B49C-451F975DF12B}" type="presOf" srcId="{06871DA0-5453-E04D-9EFB-77CDF76E7CAA}" destId="{75F9547B-754C-1F4B-835D-E3E674E8AD0D}" srcOrd="0" destOrd="0" presId="urn:microsoft.com/office/officeart/2009/3/layout/HorizontalOrganizationChart#345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49A210DE-33E5-D54A-B0A9-787B7CCA4126}" type="presOf" srcId="{EBCBC023-D8AE-034C-89BF-32C6F04AF9CA}" destId="{1F85AF9B-BEFD-464B-B087-4803CD059C86}" srcOrd="1" destOrd="0" presId="urn:microsoft.com/office/officeart/2009/3/layout/HorizontalOrganizationChart#345"/>
    <dgm:cxn modelId="{230E5613-C92D-734B-86DF-942DEC918F16}" type="presOf" srcId="{5B0CA9AC-99AF-B048-83B3-673120EA6483}" destId="{0383B3B7-6C60-A148-9705-71A389FB17B3}" srcOrd="0" destOrd="0" presId="urn:microsoft.com/office/officeart/2009/3/layout/HorizontalOrganizationChart#345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6230EB88-844E-F24D-AF75-A771D5F950C4}" type="presOf" srcId="{EBCBC023-D8AE-034C-89BF-32C6F04AF9CA}" destId="{2100A6DC-9260-A042-82ED-86AE792A0E60}" srcOrd="0" destOrd="0" presId="urn:microsoft.com/office/officeart/2009/3/layout/HorizontalOrganizationChart#345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1711A77-EBA4-3A4D-A681-D5ECDA7DF5E1}" type="presOf" srcId="{519643B5-A3D8-9746-80E5-5B0D1B8D3454}" destId="{061C472C-EB4D-E64B-8CBB-4ECF2E34C44C}" srcOrd="0" destOrd="0" presId="urn:microsoft.com/office/officeart/2009/3/layout/HorizontalOrganizationChart#345"/>
    <dgm:cxn modelId="{41875258-ACB0-884F-A080-0B00F669D137}" type="presOf" srcId="{06871DA0-5453-E04D-9EFB-77CDF76E7CAA}" destId="{084DFA63-BA8E-F642-A080-D9A40C2F7F3B}" srcOrd="1" destOrd="0" presId="urn:microsoft.com/office/officeart/2009/3/layout/HorizontalOrganizationChart#345"/>
    <dgm:cxn modelId="{01D6D7A6-6780-CE45-BE2F-8982885E0035}" type="presOf" srcId="{9FAFADD9-4F4E-B343-92B1-3878716DBF40}" destId="{ACE2AF3D-2311-9C47-84F6-43498FFBB2EB}" srcOrd="1" destOrd="0" presId="urn:microsoft.com/office/officeart/2009/3/layout/HorizontalOrganizationChart#345"/>
    <dgm:cxn modelId="{1169B239-9C02-C84C-9467-C0D60140F258}" type="presOf" srcId="{A1842D66-F252-1441-931B-691B96451210}" destId="{5532EA05-942C-F648-88BA-4C283B4B089A}" srcOrd="1" destOrd="0" presId="urn:microsoft.com/office/officeart/2009/3/layout/HorizontalOrganizationChart#345"/>
    <dgm:cxn modelId="{65C24C56-0468-3B46-B5E0-ACEC4B5D9F79}" type="presOf" srcId="{FCF78E06-6495-474A-ADC4-37ED3D20987D}" destId="{C896A703-0BFA-3944-96C4-0671A7A1864F}" srcOrd="0" destOrd="0" presId="urn:microsoft.com/office/officeart/2009/3/layout/HorizontalOrganizationChart#345"/>
    <dgm:cxn modelId="{829FFB16-B444-7242-A5B8-C2553F911F24}" type="presOf" srcId="{9825CEA5-A5F3-CE47-A6B0-F6A0BC8D7DA6}" destId="{9134C53C-CD9E-C347-B90B-D2E449F12B20}" srcOrd="0" destOrd="0" presId="urn:microsoft.com/office/officeart/2009/3/layout/HorizontalOrganizationChart#345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5AA24D43-58A0-7B41-BB22-CF88DB757E02}" type="presOf" srcId="{FCF78E06-6495-474A-ADC4-37ED3D20987D}" destId="{FA733591-93E3-1941-822D-82BE14120CB6}" srcOrd="1" destOrd="0" presId="urn:microsoft.com/office/officeart/2009/3/layout/HorizontalOrganizationChart#345"/>
    <dgm:cxn modelId="{9FAAEC00-EDA5-6144-B5F9-D17F77BD19AF}" type="presOf" srcId="{9FAFADD9-4F4E-B343-92B1-3878716DBF40}" destId="{DD0540F3-E7FD-D84C-AFE2-A34BAE74B792}" srcOrd="0" destOrd="0" presId="urn:microsoft.com/office/officeart/2009/3/layout/HorizontalOrganizationChart#345"/>
    <dgm:cxn modelId="{F0D1B2A4-3D11-6646-B9FB-FEC5CF6D9612}" type="presOf" srcId="{A1842D66-F252-1441-931B-691B96451210}" destId="{915CE02C-D193-2943-B2F4-A6A86837DA24}" srcOrd="0" destOrd="0" presId="urn:microsoft.com/office/officeart/2009/3/layout/HorizontalOrganizationChart#345"/>
    <dgm:cxn modelId="{29F49FC9-A08C-7B40-9180-9064226353AE}" type="presOf" srcId="{5B0CA9AC-99AF-B048-83B3-673120EA6483}" destId="{6202E541-3630-B741-A6BE-164D8C0849E1}" srcOrd="1" destOrd="0" presId="urn:microsoft.com/office/officeart/2009/3/layout/HorizontalOrganizationChart#345"/>
    <dgm:cxn modelId="{120C1AFA-3969-DB45-8FBD-3C7004B6104E}" type="presOf" srcId="{C67D933F-4118-F242-9B87-C6F271A90E9C}" destId="{130136FD-234D-784B-A79E-98C3B231C943}" srcOrd="0" destOrd="0" presId="urn:microsoft.com/office/officeart/2009/3/layout/HorizontalOrganizationChart#345"/>
    <dgm:cxn modelId="{7EB19E6A-E3B3-7247-A9EE-EE72B25E7826}" type="presOf" srcId="{1C7D3776-C4A2-7B46-BB3A-AE961BBCDE40}" destId="{0F643A40-1B8F-8C4E-87CB-BC55AF9EEFF7}" srcOrd="0" destOrd="0" presId="urn:microsoft.com/office/officeart/2009/3/layout/HorizontalOrganizationChart#345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5371F5B6-9B8C-944E-BA98-A42A80373667}" type="presOf" srcId="{980D0382-384A-8540-ABBD-E4ECEC2BA009}" destId="{D644D19A-9705-A54F-9A30-5064AEC59B9F}" srcOrd="0" destOrd="0" presId="urn:microsoft.com/office/officeart/2009/3/layout/HorizontalOrganizationChart#345"/>
    <dgm:cxn modelId="{381FCC58-2992-5841-B67A-870B38EDD557}" type="presOf" srcId="{28992B53-8FD2-4348-BC7E-78C59EFEA278}" destId="{8E9D488B-D3EB-AC46-8DD8-AE5FB658712C}" srcOrd="0" destOrd="0" presId="urn:microsoft.com/office/officeart/2009/3/layout/HorizontalOrganizationChart#345"/>
    <dgm:cxn modelId="{D4D9A1D6-BFB6-0C46-8DE6-C3D74DC125F4}" type="presParOf" srcId="{130136FD-234D-784B-A79E-98C3B231C943}" destId="{4208877E-2E17-0846-B1CD-D901836E34AE}" srcOrd="0" destOrd="0" presId="urn:microsoft.com/office/officeart/2009/3/layout/HorizontalOrganizationChart#345"/>
    <dgm:cxn modelId="{EB5E3369-2506-4F44-B7D7-51988B0F422D}" type="presParOf" srcId="{4208877E-2E17-0846-B1CD-D901836E34AE}" destId="{11165686-7F42-0A4B-91AF-86AD62CD866A}" srcOrd="0" destOrd="0" presId="urn:microsoft.com/office/officeart/2009/3/layout/HorizontalOrganizationChart#345"/>
    <dgm:cxn modelId="{27D3CE8B-27A7-704C-8CCB-5427D4BA5866}" type="presParOf" srcId="{11165686-7F42-0A4B-91AF-86AD62CD866A}" destId="{C896A703-0BFA-3944-96C4-0671A7A1864F}" srcOrd="0" destOrd="0" presId="urn:microsoft.com/office/officeart/2009/3/layout/HorizontalOrganizationChart#345"/>
    <dgm:cxn modelId="{8FEC8E6D-EEA6-4C4E-901A-6E517BFBF780}" type="presParOf" srcId="{11165686-7F42-0A4B-91AF-86AD62CD866A}" destId="{FA733591-93E3-1941-822D-82BE14120CB6}" srcOrd="1" destOrd="0" presId="urn:microsoft.com/office/officeart/2009/3/layout/HorizontalOrganizationChart#345"/>
    <dgm:cxn modelId="{75FD2B66-B315-164E-A00D-27BB5CAC5222}" type="presParOf" srcId="{4208877E-2E17-0846-B1CD-D901836E34AE}" destId="{7E47DB6E-BC69-7C4A-B915-593327711D6E}" srcOrd="1" destOrd="0" presId="urn:microsoft.com/office/officeart/2009/3/layout/HorizontalOrganizationChart#345"/>
    <dgm:cxn modelId="{BE7B5B50-30A9-814F-8F3A-C5A52B8AD610}" type="presParOf" srcId="{7E47DB6E-BC69-7C4A-B915-593327711D6E}" destId="{061C472C-EB4D-E64B-8CBB-4ECF2E34C44C}" srcOrd="0" destOrd="0" presId="urn:microsoft.com/office/officeart/2009/3/layout/HorizontalOrganizationChart#345"/>
    <dgm:cxn modelId="{08EA269C-9704-7745-9EA5-CB34E3D56517}" type="presParOf" srcId="{7E47DB6E-BC69-7C4A-B915-593327711D6E}" destId="{65A85381-72A6-9247-A568-141CAA39D428}" srcOrd="1" destOrd="0" presId="urn:microsoft.com/office/officeart/2009/3/layout/HorizontalOrganizationChart#345"/>
    <dgm:cxn modelId="{E7FA5D23-C593-624A-B92A-1A3BCA56B6B1}" type="presParOf" srcId="{65A85381-72A6-9247-A568-141CAA39D428}" destId="{8762FA3D-CFBD-4744-8606-7EEA0FD216C1}" srcOrd="0" destOrd="0" presId="urn:microsoft.com/office/officeart/2009/3/layout/HorizontalOrganizationChart#345"/>
    <dgm:cxn modelId="{7FC53417-3D16-D145-9DA3-3D6B2B20F4F4}" type="presParOf" srcId="{8762FA3D-CFBD-4744-8606-7EEA0FD216C1}" destId="{75F9547B-754C-1F4B-835D-E3E674E8AD0D}" srcOrd="0" destOrd="0" presId="urn:microsoft.com/office/officeart/2009/3/layout/HorizontalOrganizationChart#345"/>
    <dgm:cxn modelId="{F1DA8189-4B48-E845-A39E-71B03031E7CF}" type="presParOf" srcId="{8762FA3D-CFBD-4744-8606-7EEA0FD216C1}" destId="{084DFA63-BA8E-F642-A080-D9A40C2F7F3B}" srcOrd="1" destOrd="0" presId="urn:microsoft.com/office/officeart/2009/3/layout/HorizontalOrganizationChart#345"/>
    <dgm:cxn modelId="{0D24277D-E805-A440-B9A0-BDF0872DF8BE}" type="presParOf" srcId="{65A85381-72A6-9247-A568-141CAA39D428}" destId="{3E0BC4A6-276B-9E4B-89B5-9581156203EB}" srcOrd="1" destOrd="0" presId="urn:microsoft.com/office/officeart/2009/3/layout/HorizontalOrganizationChart#345"/>
    <dgm:cxn modelId="{86C4A6C8-F024-6849-875A-96BA1FBF216B}" type="presParOf" srcId="{65A85381-72A6-9247-A568-141CAA39D428}" destId="{9EFC547A-2BC6-A54E-B505-F6907185C747}" srcOrd="2" destOrd="0" presId="urn:microsoft.com/office/officeart/2009/3/layout/HorizontalOrganizationChart#345"/>
    <dgm:cxn modelId="{90F0DFD1-3A22-C243-96D4-60DE95C9454B}" type="presParOf" srcId="{7E47DB6E-BC69-7C4A-B915-593327711D6E}" destId="{8E9D488B-D3EB-AC46-8DD8-AE5FB658712C}" srcOrd="2" destOrd="0" presId="urn:microsoft.com/office/officeart/2009/3/layout/HorizontalOrganizationChart#345"/>
    <dgm:cxn modelId="{B2F4E561-ACBC-9547-82B6-32DAF6A55D05}" type="presParOf" srcId="{7E47DB6E-BC69-7C4A-B915-593327711D6E}" destId="{B464D524-07B1-3D48-88C8-C39DDDD14A82}" srcOrd="3" destOrd="0" presId="urn:microsoft.com/office/officeart/2009/3/layout/HorizontalOrganizationChart#345"/>
    <dgm:cxn modelId="{C057B9DB-AF36-3041-B8DC-0414C7B50267}" type="presParOf" srcId="{B464D524-07B1-3D48-88C8-C39DDDD14A82}" destId="{2E7D7549-C30A-F34A-91DE-541FA29D5B26}" srcOrd="0" destOrd="0" presId="urn:microsoft.com/office/officeart/2009/3/layout/HorizontalOrganizationChart#345"/>
    <dgm:cxn modelId="{49F43A27-A0D3-024F-ACC7-0BEFCA44DE0A}" type="presParOf" srcId="{2E7D7549-C30A-F34A-91DE-541FA29D5B26}" destId="{915CE02C-D193-2943-B2F4-A6A86837DA24}" srcOrd="0" destOrd="0" presId="urn:microsoft.com/office/officeart/2009/3/layout/HorizontalOrganizationChart#345"/>
    <dgm:cxn modelId="{B04B32A0-00AD-FE4A-A925-120ECBC2E101}" type="presParOf" srcId="{2E7D7549-C30A-F34A-91DE-541FA29D5B26}" destId="{5532EA05-942C-F648-88BA-4C283B4B089A}" srcOrd="1" destOrd="0" presId="urn:microsoft.com/office/officeart/2009/3/layout/HorizontalOrganizationChart#345"/>
    <dgm:cxn modelId="{84C1D4FF-859F-C14A-B3BA-0C47C5A42486}" type="presParOf" srcId="{B464D524-07B1-3D48-88C8-C39DDDD14A82}" destId="{5DD26586-6CD2-E54A-8C8B-E75C314E7302}" srcOrd="1" destOrd="0" presId="urn:microsoft.com/office/officeart/2009/3/layout/HorizontalOrganizationChart#345"/>
    <dgm:cxn modelId="{4B9CCD66-4445-0648-8E92-2DC42F2F4182}" type="presParOf" srcId="{B464D524-07B1-3D48-88C8-C39DDDD14A82}" destId="{38B1BC24-1AAA-FC4B-A478-5D0E5356033F}" srcOrd="2" destOrd="0" presId="urn:microsoft.com/office/officeart/2009/3/layout/HorizontalOrganizationChart#345"/>
    <dgm:cxn modelId="{2DF4D928-E38B-DD43-8E19-D19D649F6242}" type="presParOf" srcId="{7E47DB6E-BC69-7C4A-B915-593327711D6E}" destId="{9134C53C-CD9E-C347-B90B-D2E449F12B20}" srcOrd="4" destOrd="0" presId="urn:microsoft.com/office/officeart/2009/3/layout/HorizontalOrganizationChart#345"/>
    <dgm:cxn modelId="{D5ABAC27-9F0C-414B-AAEA-A218A9D0D18B}" type="presParOf" srcId="{7E47DB6E-BC69-7C4A-B915-593327711D6E}" destId="{B298F705-BE91-2A4B-BEB7-25A8634E56C7}" srcOrd="5" destOrd="0" presId="urn:microsoft.com/office/officeart/2009/3/layout/HorizontalOrganizationChart#345"/>
    <dgm:cxn modelId="{D950FD11-93C2-7443-8F91-9CE0343A2BC6}" type="presParOf" srcId="{B298F705-BE91-2A4B-BEB7-25A8634E56C7}" destId="{1B092C43-17F7-D348-B2D1-AE3D4F91E0AF}" srcOrd="0" destOrd="0" presId="urn:microsoft.com/office/officeart/2009/3/layout/HorizontalOrganizationChart#345"/>
    <dgm:cxn modelId="{8C3F9FDD-99F8-FA49-BCC6-0F466BD42824}" type="presParOf" srcId="{1B092C43-17F7-D348-B2D1-AE3D4F91E0AF}" destId="{DD0540F3-E7FD-D84C-AFE2-A34BAE74B792}" srcOrd="0" destOrd="0" presId="urn:microsoft.com/office/officeart/2009/3/layout/HorizontalOrganizationChart#345"/>
    <dgm:cxn modelId="{4DC70126-B8AC-6049-A99C-E57ABA2F7AB9}" type="presParOf" srcId="{1B092C43-17F7-D348-B2D1-AE3D4F91E0AF}" destId="{ACE2AF3D-2311-9C47-84F6-43498FFBB2EB}" srcOrd="1" destOrd="0" presId="urn:microsoft.com/office/officeart/2009/3/layout/HorizontalOrganizationChart#345"/>
    <dgm:cxn modelId="{6F42812E-5236-E843-A89F-18AA83789D0E}" type="presParOf" srcId="{B298F705-BE91-2A4B-BEB7-25A8634E56C7}" destId="{CED6D1D5-FD20-1545-84EF-3454D1CF2C00}" srcOrd="1" destOrd="0" presId="urn:microsoft.com/office/officeart/2009/3/layout/HorizontalOrganizationChart#345"/>
    <dgm:cxn modelId="{3E3F528F-D7E8-4649-8B53-68B8DF626761}" type="presParOf" srcId="{CED6D1D5-FD20-1545-84EF-3454D1CF2C00}" destId="{0F643A40-1B8F-8C4E-87CB-BC55AF9EEFF7}" srcOrd="0" destOrd="0" presId="urn:microsoft.com/office/officeart/2009/3/layout/HorizontalOrganizationChart#345"/>
    <dgm:cxn modelId="{442BEC61-0D04-3D47-B911-83ADD95AAC43}" type="presParOf" srcId="{CED6D1D5-FD20-1545-84EF-3454D1CF2C00}" destId="{4C439A25-C520-7541-9699-D3DCCDC3C103}" srcOrd="1" destOrd="0" presId="urn:microsoft.com/office/officeart/2009/3/layout/HorizontalOrganizationChart#345"/>
    <dgm:cxn modelId="{83970A60-4C04-BF43-AC1D-CA06C0F15C7E}" type="presParOf" srcId="{4C439A25-C520-7541-9699-D3DCCDC3C103}" destId="{FE60DA33-ADB8-C34C-9B58-A39DF92596D6}" srcOrd="0" destOrd="0" presId="urn:microsoft.com/office/officeart/2009/3/layout/HorizontalOrganizationChart#345"/>
    <dgm:cxn modelId="{7B8E23FF-D4CB-414B-AA24-12A23B8D15B4}" type="presParOf" srcId="{FE60DA33-ADB8-C34C-9B58-A39DF92596D6}" destId="{2100A6DC-9260-A042-82ED-86AE792A0E60}" srcOrd="0" destOrd="0" presId="urn:microsoft.com/office/officeart/2009/3/layout/HorizontalOrganizationChart#345"/>
    <dgm:cxn modelId="{87787292-92D0-4446-9D40-19BE927B794F}" type="presParOf" srcId="{FE60DA33-ADB8-C34C-9B58-A39DF92596D6}" destId="{1F85AF9B-BEFD-464B-B087-4803CD059C86}" srcOrd="1" destOrd="0" presId="urn:microsoft.com/office/officeart/2009/3/layout/HorizontalOrganizationChart#345"/>
    <dgm:cxn modelId="{D30437A7-BF3F-7C40-A49B-CFF8A6D28517}" type="presParOf" srcId="{4C439A25-C520-7541-9699-D3DCCDC3C103}" destId="{9561FE71-7EC1-B344-ACD2-64B58B9615C1}" srcOrd="1" destOrd="0" presId="urn:microsoft.com/office/officeart/2009/3/layout/HorizontalOrganizationChart#345"/>
    <dgm:cxn modelId="{B667C815-B426-1F4B-92F4-6FA2C80987CA}" type="presParOf" srcId="{4C439A25-C520-7541-9699-D3DCCDC3C103}" destId="{97FDCD3D-BCBC-564A-A7DC-3DB5F90D48C8}" srcOrd="2" destOrd="0" presId="urn:microsoft.com/office/officeart/2009/3/layout/HorizontalOrganizationChart#345"/>
    <dgm:cxn modelId="{3FB8C27D-4CFB-054F-BF1C-D41439BA0740}" type="presParOf" srcId="{CED6D1D5-FD20-1545-84EF-3454D1CF2C00}" destId="{D644D19A-9705-A54F-9A30-5064AEC59B9F}" srcOrd="2" destOrd="0" presId="urn:microsoft.com/office/officeart/2009/3/layout/HorizontalOrganizationChart#345"/>
    <dgm:cxn modelId="{EC342642-FA36-2145-B75E-C420E051DC4C}" type="presParOf" srcId="{CED6D1D5-FD20-1545-84EF-3454D1CF2C00}" destId="{688F0C8E-DE07-C245-9615-D3A5DD727424}" srcOrd="3" destOrd="0" presId="urn:microsoft.com/office/officeart/2009/3/layout/HorizontalOrganizationChart#345"/>
    <dgm:cxn modelId="{C014EE37-F80E-AB49-9E03-6A101DFBEB13}" type="presParOf" srcId="{688F0C8E-DE07-C245-9615-D3A5DD727424}" destId="{3F76FD09-F53A-B045-A422-D4E205F74663}" srcOrd="0" destOrd="0" presId="urn:microsoft.com/office/officeart/2009/3/layout/HorizontalOrganizationChart#345"/>
    <dgm:cxn modelId="{F9D1F41F-0E5A-EE40-98A8-7837677FB87A}" type="presParOf" srcId="{3F76FD09-F53A-B045-A422-D4E205F74663}" destId="{0383B3B7-6C60-A148-9705-71A389FB17B3}" srcOrd="0" destOrd="0" presId="urn:microsoft.com/office/officeart/2009/3/layout/HorizontalOrganizationChart#345"/>
    <dgm:cxn modelId="{D42D56BE-CBAC-DA4E-B0BB-3B280E762C7A}" type="presParOf" srcId="{3F76FD09-F53A-B045-A422-D4E205F74663}" destId="{6202E541-3630-B741-A6BE-164D8C0849E1}" srcOrd="1" destOrd="0" presId="urn:microsoft.com/office/officeart/2009/3/layout/HorizontalOrganizationChart#345"/>
    <dgm:cxn modelId="{28AA3824-3999-8C44-8EA5-5C474683D098}" type="presParOf" srcId="{688F0C8E-DE07-C245-9615-D3A5DD727424}" destId="{78B3677B-AE21-5E44-9D2A-106F760CA4C2}" srcOrd="1" destOrd="0" presId="urn:microsoft.com/office/officeart/2009/3/layout/HorizontalOrganizationChart#345"/>
    <dgm:cxn modelId="{D84DF62A-8950-344A-B9B0-10F57F3ACF44}" type="presParOf" srcId="{688F0C8E-DE07-C245-9615-D3A5DD727424}" destId="{F8F5AC31-26CC-4540-93CA-70E5CF8DFA02}" srcOrd="2" destOrd="0" presId="urn:microsoft.com/office/officeart/2009/3/layout/HorizontalOrganizationChart#345"/>
    <dgm:cxn modelId="{DACB3CDA-67C7-9F4A-950C-01B09F11830F}" type="presParOf" srcId="{B298F705-BE91-2A4B-BEB7-25A8634E56C7}" destId="{74F1F39F-BFAC-8846-AAD9-C24BF4502EB4}" srcOrd="2" destOrd="0" presId="urn:microsoft.com/office/officeart/2009/3/layout/HorizontalOrganizationChart#345"/>
    <dgm:cxn modelId="{10DC02C2-2F90-6041-AE1F-B122947FA318}" type="presParOf" srcId="{4208877E-2E17-0846-B1CD-D901836E34AE}" destId="{09A9485D-59BA-EE45-AD8A-D708939A31A0}" srcOrd="2" destOrd="0" presId="urn:microsoft.com/office/officeart/2009/3/layout/HorizontalOrganizationChart#34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C51767F8-7BF5-E34E-9CA4-6FCAC95C135F}" type="doc">
      <dgm:prSet loTypeId="urn:microsoft.com/office/officeart/2005/8/layout/process1" loCatId="" qsTypeId="urn:microsoft.com/office/officeart/2005/8/quickstyle/simple2#6" qsCatId="simple" csTypeId="urn:microsoft.com/office/officeart/2005/8/colors/accent2_1#53" csCatId="accent2" phldr="1"/>
      <dgm:spPr/>
    </dgm:pt>
    <dgm:pt modelId="{69E9ECAE-92C5-2142-9335-71376FC8A8F1}">
      <dgm:prSet phldrT="[文本]"/>
      <dgm:spPr/>
      <dgm:t>
        <a:bodyPr/>
        <a:lstStyle/>
        <a:p>
          <a:r>
            <a:rPr lang="zh-CN" altLang="en-US" dirty="0" smtClean="0"/>
            <a:t>全社会劳动</a:t>
          </a:r>
          <a:endParaRPr lang="zh-CN" altLang="en-US" dirty="0"/>
        </a:p>
      </dgm:t>
    </dgm:pt>
    <dgm:pt modelId="{15AB56E7-F23D-3B48-92A4-E6499EDA4278}" type="par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3080BEAB-E4EC-EE45-860E-9A3CD63A1086}" type="sibTrans" cxnId="{5822FB22-810E-FE4F-90E2-7B3A8DEF65C4}">
      <dgm:prSet/>
      <dgm:spPr/>
      <dgm:t>
        <a:bodyPr/>
        <a:lstStyle/>
        <a:p>
          <a:endParaRPr lang="zh-CN" altLang="en-US"/>
        </a:p>
      </dgm:t>
    </dgm:pt>
    <dgm:pt modelId="{FC513FBD-4D84-C24A-B8EE-AC64968FFC57}">
      <dgm:prSet phldrT="[文本]"/>
      <dgm:spPr/>
      <dgm:t>
        <a:bodyPr/>
        <a:lstStyle/>
        <a:p>
          <a:r>
            <a:rPr lang="zh-CN" altLang="en-US" dirty="0" smtClean="0"/>
            <a:t>社会必要劳动时间</a:t>
          </a:r>
          <a:endParaRPr lang="zh-CN" altLang="en-US" dirty="0"/>
        </a:p>
      </dgm:t>
    </dgm:pt>
    <dgm:pt modelId="{AAB0B025-05A5-624D-B38A-8FEE616798E7}" type="par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C15D735C-E532-7946-A460-209B848637C6}" type="sibTrans" cxnId="{EF404D4F-C5C5-1241-AF94-C1A1CE12F646}">
      <dgm:prSet/>
      <dgm:spPr/>
      <dgm:t>
        <a:bodyPr/>
        <a:lstStyle/>
        <a:p>
          <a:endParaRPr lang="zh-CN" altLang="en-US"/>
        </a:p>
      </dgm:t>
    </dgm:pt>
    <dgm:pt modelId="{0635761A-B732-F843-B928-81C64CB398E6}">
      <dgm:prSet phldrT="[文本]"/>
      <dgm:spPr/>
      <dgm:t>
        <a:bodyPr/>
        <a:lstStyle/>
        <a:p>
          <a:r>
            <a:rPr lang="zh-CN" altLang="en-US" dirty="0" smtClean="0"/>
            <a:t>社会价值</a:t>
          </a:r>
          <a:endParaRPr lang="zh-CN" altLang="en-US" dirty="0"/>
        </a:p>
      </dgm:t>
    </dgm:pt>
    <dgm:pt modelId="{7D08BA4A-6579-8542-AA8C-87AA0023E44B}" type="par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AEDA48E5-F978-8142-8E64-6E9DB2D6142F}" type="sibTrans" cxnId="{58713CB0-9685-5E44-812F-70FC07967F74}">
      <dgm:prSet/>
      <dgm:spPr/>
      <dgm:t>
        <a:bodyPr/>
        <a:lstStyle/>
        <a:p>
          <a:endParaRPr lang="zh-CN" altLang="en-US"/>
        </a:p>
      </dgm:t>
    </dgm:pt>
    <dgm:pt modelId="{C9DDDC86-9AB7-AA49-8568-9C41AFC507E9}" type="pres">
      <dgm:prSet presAssocID="{C51767F8-7BF5-E34E-9CA4-6FCAC95C135F}" presName="Name0" presStyleCnt="0">
        <dgm:presLayoutVars>
          <dgm:dir/>
          <dgm:resizeHandles val="exact"/>
        </dgm:presLayoutVars>
      </dgm:prSet>
      <dgm:spPr/>
    </dgm:pt>
    <dgm:pt modelId="{E4DF0772-FCD4-9247-AFA7-381B9BEF1BCE}" type="pres">
      <dgm:prSet presAssocID="{69E9ECAE-92C5-2142-9335-71376FC8A8F1}" presName="node" presStyleLbl="node1" presStyleIdx="0" presStyleCnt="3" custScaleX="1201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7FB0D3-A858-E642-B14B-CD12D4AF3245}" type="pres">
      <dgm:prSet presAssocID="{3080BEAB-E4EC-EE45-860E-9A3CD63A1086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E8CA7472-6A5D-DB41-8920-AB03E711F527}" type="pres">
      <dgm:prSet presAssocID="{3080BEAB-E4EC-EE45-860E-9A3CD63A1086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673A098F-8339-414A-9E67-7D6B4BB8A184}" type="pres">
      <dgm:prSet presAssocID="{FC513FBD-4D84-C24A-B8EE-AC64968FFC57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82CC0C3-3D13-1F45-A9D1-5EF1C7841FBB}" type="pres">
      <dgm:prSet presAssocID="{C15D735C-E532-7946-A460-209B848637C6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BACD193-B32D-3649-9C51-F563BE8536E3}" type="pres">
      <dgm:prSet presAssocID="{C15D735C-E532-7946-A460-209B848637C6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26B37638-DD6B-1A43-BB86-823E613D9BD6}" type="pres">
      <dgm:prSet presAssocID="{0635761A-B732-F843-B928-81C64CB398E6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DDA7F3E-A02F-F345-8EF2-A48131C43EA4}" type="presOf" srcId="{C51767F8-7BF5-E34E-9CA4-6FCAC95C135F}" destId="{C9DDDC86-9AB7-AA49-8568-9C41AFC507E9}" srcOrd="0" destOrd="0" presId="urn:microsoft.com/office/officeart/2005/8/layout/process1"/>
    <dgm:cxn modelId="{B6195F64-285C-9340-AF6D-6D1B6AB54352}" type="presOf" srcId="{3080BEAB-E4EC-EE45-860E-9A3CD63A1086}" destId="{E8CA7472-6A5D-DB41-8920-AB03E711F527}" srcOrd="1" destOrd="0" presId="urn:microsoft.com/office/officeart/2005/8/layout/process1"/>
    <dgm:cxn modelId="{F854BC40-AF55-4F40-A973-EC1A281F092B}" type="presOf" srcId="{FC513FBD-4D84-C24A-B8EE-AC64968FFC57}" destId="{673A098F-8339-414A-9E67-7D6B4BB8A184}" srcOrd="0" destOrd="0" presId="urn:microsoft.com/office/officeart/2005/8/layout/process1"/>
    <dgm:cxn modelId="{CC601ECC-1EBC-0640-9CB5-25E450E91ECB}" type="presOf" srcId="{C15D735C-E532-7946-A460-209B848637C6}" destId="{582CC0C3-3D13-1F45-A9D1-5EF1C7841FBB}" srcOrd="0" destOrd="0" presId="urn:microsoft.com/office/officeart/2005/8/layout/process1"/>
    <dgm:cxn modelId="{FC64C45C-C5EA-9642-A3EF-5D3139F74A62}" type="presOf" srcId="{C15D735C-E532-7946-A460-209B848637C6}" destId="{6BACD193-B32D-3649-9C51-F563BE8536E3}" srcOrd="1" destOrd="0" presId="urn:microsoft.com/office/officeart/2005/8/layout/process1"/>
    <dgm:cxn modelId="{EF404D4F-C5C5-1241-AF94-C1A1CE12F646}" srcId="{C51767F8-7BF5-E34E-9CA4-6FCAC95C135F}" destId="{FC513FBD-4D84-C24A-B8EE-AC64968FFC57}" srcOrd="1" destOrd="0" parTransId="{AAB0B025-05A5-624D-B38A-8FEE616798E7}" sibTransId="{C15D735C-E532-7946-A460-209B848637C6}"/>
    <dgm:cxn modelId="{06D37E61-6A80-D342-9A72-0D4ACB8DFFC5}" type="presOf" srcId="{3080BEAB-E4EC-EE45-860E-9A3CD63A1086}" destId="{3E7FB0D3-A858-E642-B14B-CD12D4AF3245}" srcOrd="0" destOrd="0" presId="urn:microsoft.com/office/officeart/2005/8/layout/process1"/>
    <dgm:cxn modelId="{B3CFF72C-A7FF-1043-8B01-DA4324291E31}" type="presOf" srcId="{69E9ECAE-92C5-2142-9335-71376FC8A8F1}" destId="{E4DF0772-FCD4-9247-AFA7-381B9BEF1BCE}" srcOrd="0" destOrd="0" presId="urn:microsoft.com/office/officeart/2005/8/layout/process1"/>
    <dgm:cxn modelId="{58713CB0-9685-5E44-812F-70FC07967F74}" srcId="{C51767F8-7BF5-E34E-9CA4-6FCAC95C135F}" destId="{0635761A-B732-F843-B928-81C64CB398E6}" srcOrd="2" destOrd="0" parTransId="{7D08BA4A-6579-8542-AA8C-87AA0023E44B}" sibTransId="{AEDA48E5-F978-8142-8E64-6E9DB2D6142F}"/>
    <dgm:cxn modelId="{F59D7EF1-BA0A-C440-B084-8C2749AA60D8}" type="presOf" srcId="{0635761A-B732-F843-B928-81C64CB398E6}" destId="{26B37638-DD6B-1A43-BB86-823E613D9BD6}" srcOrd="0" destOrd="0" presId="urn:microsoft.com/office/officeart/2005/8/layout/process1"/>
    <dgm:cxn modelId="{5822FB22-810E-FE4F-90E2-7B3A8DEF65C4}" srcId="{C51767F8-7BF5-E34E-9CA4-6FCAC95C135F}" destId="{69E9ECAE-92C5-2142-9335-71376FC8A8F1}" srcOrd="0" destOrd="0" parTransId="{15AB56E7-F23D-3B48-92A4-E6499EDA4278}" sibTransId="{3080BEAB-E4EC-EE45-860E-9A3CD63A1086}"/>
    <dgm:cxn modelId="{9681A92D-8259-864A-A955-3DC4C92BA462}" type="presParOf" srcId="{C9DDDC86-9AB7-AA49-8568-9C41AFC507E9}" destId="{E4DF0772-FCD4-9247-AFA7-381B9BEF1BCE}" srcOrd="0" destOrd="0" presId="urn:microsoft.com/office/officeart/2005/8/layout/process1"/>
    <dgm:cxn modelId="{A9CEAC2B-8772-EE4A-A50B-8A3620C1B910}" type="presParOf" srcId="{C9DDDC86-9AB7-AA49-8568-9C41AFC507E9}" destId="{3E7FB0D3-A858-E642-B14B-CD12D4AF3245}" srcOrd="1" destOrd="0" presId="urn:microsoft.com/office/officeart/2005/8/layout/process1"/>
    <dgm:cxn modelId="{2C15C1F6-202F-6844-A5B3-3C0E3B0AC5D3}" type="presParOf" srcId="{3E7FB0D3-A858-E642-B14B-CD12D4AF3245}" destId="{E8CA7472-6A5D-DB41-8920-AB03E711F527}" srcOrd="0" destOrd="0" presId="urn:microsoft.com/office/officeart/2005/8/layout/process1"/>
    <dgm:cxn modelId="{ADE07E1F-E8C8-F94B-8F07-2E551325C4D8}" type="presParOf" srcId="{C9DDDC86-9AB7-AA49-8568-9C41AFC507E9}" destId="{673A098F-8339-414A-9E67-7D6B4BB8A184}" srcOrd="2" destOrd="0" presId="urn:microsoft.com/office/officeart/2005/8/layout/process1"/>
    <dgm:cxn modelId="{B116532B-A517-7942-9024-1834048C71B4}" type="presParOf" srcId="{C9DDDC86-9AB7-AA49-8568-9C41AFC507E9}" destId="{582CC0C3-3D13-1F45-A9D1-5EF1C7841FBB}" srcOrd="3" destOrd="0" presId="urn:microsoft.com/office/officeart/2005/8/layout/process1"/>
    <dgm:cxn modelId="{9BD206EF-FB28-A245-A0BB-5C715915947E}" type="presParOf" srcId="{582CC0C3-3D13-1F45-A9D1-5EF1C7841FBB}" destId="{6BACD193-B32D-3649-9C51-F563BE8536E3}" srcOrd="0" destOrd="0" presId="urn:microsoft.com/office/officeart/2005/8/layout/process1"/>
    <dgm:cxn modelId="{7AA1F36D-FADA-7F4F-814C-548D07F410A1}" type="presParOf" srcId="{C9DDDC86-9AB7-AA49-8568-9C41AFC507E9}" destId="{26B37638-DD6B-1A43-BB86-823E613D9BD6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6" loCatId="" qsTypeId="urn:microsoft.com/office/officeart/2005/8/quickstyle/simple1#374" qsCatId="simple" csTypeId="urn:microsoft.com/office/officeart/2005/8/colors/accent2_1#54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</a:rPr>
            <a:t>含义和产生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内在：价值量</a:t>
          </a:r>
          <a:endParaRPr lang="zh-CN" altLang="en-US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mtClean="0"/>
            <a:t>外在：货币</a:t>
          </a:r>
          <a:endParaRPr lang="zh-CN" altLang="en-US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82217911-E0A4-C24D-A0DF-534C118252FF}" type="presOf" srcId="{EBCBC023-D8AE-034C-89BF-32C6F04AF9CA}" destId="{1F85AF9B-BEFD-464B-B087-4803CD059C86}" srcOrd="1" destOrd="0" presId="urn:microsoft.com/office/officeart/2009/3/layout/HorizontalOrganizationChart#346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44F0F16C-C010-7746-AED9-E69528AD7F26}" type="presOf" srcId="{06871DA0-5453-E04D-9EFB-77CDF76E7CAA}" destId="{084DFA63-BA8E-F642-A080-D9A40C2F7F3B}" srcOrd="1" destOrd="0" presId="urn:microsoft.com/office/officeart/2009/3/layout/HorizontalOrganizationChart#346"/>
    <dgm:cxn modelId="{5825DDF5-2CF0-614A-887A-A0E721CD30BA}" type="presOf" srcId="{519643B5-A3D8-9746-80E5-5B0D1B8D3454}" destId="{061C472C-EB4D-E64B-8CBB-4ECF2E34C44C}" srcOrd="0" destOrd="0" presId="urn:microsoft.com/office/officeart/2009/3/layout/HorizontalOrganizationChart#346"/>
    <dgm:cxn modelId="{2B07A2A6-2DC1-5E4C-ABB5-93390C63C2DE}" type="presOf" srcId="{9FAFADD9-4F4E-B343-92B1-3878716DBF40}" destId="{ACE2AF3D-2311-9C47-84F6-43498FFBB2EB}" srcOrd="1" destOrd="0" presId="urn:microsoft.com/office/officeart/2009/3/layout/HorizontalOrganizationChart#346"/>
    <dgm:cxn modelId="{44891FA3-5967-554A-9F92-3B7B78F71324}" type="presOf" srcId="{C67D933F-4118-F242-9B87-C6F271A90E9C}" destId="{130136FD-234D-784B-A79E-98C3B231C943}" srcOrd="0" destOrd="0" presId="urn:microsoft.com/office/officeart/2009/3/layout/HorizontalOrganizationChart#346"/>
    <dgm:cxn modelId="{82027E27-40C0-2042-B046-1B3E62CBE563}" type="presOf" srcId="{9FAFADD9-4F4E-B343-92B1-3878716DBF40}" destId="{DD0540F3-E7FD-D84C-AFE2-A34BAE74B792}" srcOrd="0" destOrd="0" presId="urn:microsoft.com/office/officeart/2009/3/layout/HorizontalOrganizationChart#346"/>
    <dgm:cxn modelId="{F0BD5B03-8623-904E-9BCC-4BAC6E352A9D}" type="presOf" srcId="{9825CEA5-A5F3-CE47-A6B0-F6A0BC8D7DA6}" destId="{9134C53C-CD9E-C347-B90B-D2E449F12B20}" srcOrd="0" destOrd="0" presId="urn:microsoft.com/office/officeart/2009/3/layout/HorizontalOrganizationChart#346"/>
    <dgm:cxn modelId="{351B9F72-BDD4-7B46-9615-559387DF87D4}" type="presOf" srcId="{06871DA0-5453-E04D-9EFB-77CDF76E7CAA}" destId="{75F9547B-754C-1F4B-835D-E3E674E8AD0D}" srcOrd="0" destOrd="0" presId="urn:microsoft.com/office/officeart/2009/3/layout/HorizontalOrganizationChart#346"/>
    <dgm:cxn modelId="{1F4C6A0E-7BDA-9F45-AA1B-0898A69A3BA4}" type="presOf" srcId="{A1842D66-F252-1441-931B-691B96451210}" destId="{5532EA05-942C-F648-88BA-4C283B4B089A}" srcOrd="1" destOrd="0" presId="urn:microsoft.com/office/officeart/2009/3/layout/HorizontalOrganizationChart#346"/>
    <dgm:cxn modelId="{7DCA111A-ABBE-5E4B-A093-D909F2FF127F}" type="presOf" srcId="{28992B53-8FD2-4348-BC7E-78C59EFEA278}" destId="{8E9D488B-D3EB-AC46-8DD8-AE5FB658712C}" srcOrd="0" destOrd="0" presId="urn:microsoft.com/office/officeart/2009/3/layout/HorizontalOrganizationChart#346"/>
    <dgm:cxn modelId="{8A7EA916-22B1-8B46-962D-D2AC2E6AF5A0}" type="presOf" srcId="{FCF78E06-6495-474A-ADC4-37ED3D20987D}" destId="{FA733591-93E3-1941-822D-82BE14120CB6}" srcOrd="1" destOrd="0" presId="urn:microsoft.com/office/officeart/2009/3/layout/HorizontalOrganizationChart#346"/>
    <dgm:cxn modelId="{DAB15537-D669-DD4D-A429-9D5A3C5883ED}" type="presOf" srcId="{1C7D3776-C4A2-7B46-BB3A-AE961BBCDE40}" destId="{0F643A40-1B8F-8C4E-87CB-BC55AF9EEFF7}" srcOrd="0" destOrd="0" presId="urn:microsoft.com/office/officeart/2009/3/layout/HorizontalOrganizationChart#346"/>
    <dgm:cxn modelId="{811132AE-B5E4-754D-A045-493750F26ADD}" type="presOf" srcId="{A1842D66-F252-1441-931B-691B96451210}" destId="{915CE02C-D193-2943-B2F4-A6A86837DA24}" srcOrd="0" destOrd="0" presId="urn:microsoft.com/office/officeart/2009/3/layout/HorizontalOrganizationChart#346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EEA24FE-10DA-304B-BE83-990B45A587C8}" type="presOf" srcId="{5B0CA9AC-99AF-B048-83B3-673120EA6483}" destId="{6202E541-3630-B741-A6BE-164D8C0849E1}" srcOrd="1" destOrd="0" presId="urn:microsoft.com/office/officeart/2009/3/layout/HorizontalOrganizationChart#346"/>
    <dgm:cxn modelId="{73B33680-1937-C94C-9220-20C304E260BF}" type="presOf" srcId="{FCF78E06-6495-474A-ADC4-37ED3D20987D}" destId="{C896A703-0BFA-3944-96C4-0671A7A1864F}" srcOrd="0" destOrd="0" presId="urn:microsoft.com/office/officeart/2009/3/layout/HorizontalOrganizationChart#346"/>
    <dgm:cxn modelId="{EDCD6C21-432D-964A-B1BB-0ADBF3FD2104}" type="presOf" srcId="{980D0382-384A-8540-ABBD-E4ECEC2BA009}" destId="{D644D19A-9705-A54F-9A30-5064AEC59B9F}" srcOrd="0" destOrd="0" presId="urn:microsoft.com/office/officeart/2009/3/layout/HorizontalOrganizationChart#346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DCE2D786-7DB4-E24F-A9AE-05EAF860B11F}" type="presOf" srcId="{5B0CA9AC-99AF-B048-83B3-673120EA6483}" destId="{0383B3B7-6C60-A148-9705-71A389FB17B3}" srcOrd="0" destOrd="0" presId="urn:microsoft.com/office/officeart/2009/3/layout/HorizontalOrganizationChart#346"/>
    <dgm:cxn modelId="{12320C3D-AB6D-A449-A6B8-E36956565071}" type="presOf" srcId="{EBCBC023-D8AE-034C-89BF-32C6F04AF9CA}" destId="{2100A6DC-9260-A042-82ED-86AE792A0E60}" srcOrd="0" destOrd="0" presId="urn:microsoft.com/office/officeart/2009/3/layout/HorizontalOrganizationChart#346"/>
    <dgm:cxn modelId="{E96C659E-FF8B-EA46-B86D-15FB38AED649}" type="presParOf" srcId="{130136FD-234D-784B-A79E-98C3B231C943}" destId="{4208877E-2E17-0846-B1CD-D901836E34AE}" srcOrd="0" destOrd="0" presId="urn:microsoft.com/office/officeart/2009/3/layout/HorizontalOrganizationChart#346"/>
    <dgm:cxn modelId="{EA2C819D-EDD0-DF49-933C-9D884C7DF2E7}" type="presParOf" srcId="{4208877E-2E17-0846-B1CD-D901836E34AE}" destId="{11165686-7F42-0A4B-91AF-86AD62CD866A}" srcOrd="0" destOrd="0" presId="urn:microsoft.com/office/officeart/2009/3/layout/HorizontalOrganizationChart#346"/>
    <dgm:cxn modelId="{DF42DC02-D1A8-BB46-89BB-02EF74018AB8}" type="presParOf" srcId="{11165686-7F42-0A4B-91AF-86AD62CD866A}" destId="{C896A703-0BFA-3944-96C4-0671A7A1864F}" srcOrd="0" destOrd="0" presId="urn:microsoft.com/office/officeart/2009/3/layout/HorizontalOrganizationChart#346"/>
    <dgm:cxn modelId="{F9064190-A812-9F43-8138-1ADD2CD4E8F4}" type="presParOf" srcId="{11165686-7F42-0A4B-91AF-86AD62CD866A}" destId="{FA733591-93E3-1941-822D-82BE14120CB6}" srcOrd="1" destOrd="0" presId="urn:microsoft.com/office/officeart/2009/3/layout/HorizontalOrganizationChart#346"/>
    <dgm:cxn modelId="{8DBA895C-09CE-F447-8C94-16673BABCB25}" type="presParOf" srcId="{4208877E-2E17-0846-B1CD-D901836E34AE}" destId="{7E47DB6E-BC69-7C4A-B915-593327711D6E}" srcOrd="1" destOrd="0" presId="urn:microsoft.com/office/officeart/2009/3/layout/HorizontalOrganizationChart#346"/>
    <dgm:cxn modelId="{DB0D4C4C-06F8-6E47-920B-3939D2DE6A68}" type="presParOf" srcId="{7E47DB6E-BC69-7C4A-B915-593327711D6E}" destId="{061C472C-EB4D-E64B-8CBB-4ECF2E34C44C}" srcOrd="0" destOrd="0" presId="urn:microsoft.com/office/officeart/2009/3/layout/HorizontalOrganizationChart#346"/>
    <dgm:cxn modelId="{BE58B837-C1D4-3C48-8E4B-96398904C727}" type="presParOf" srcId="{7E47DB6E-BC69-7C4A-B915-593327711D6E}" destId="{65A85381-72A6-9247-A568-141CAA39D428}" srcOrd="1" destOrd="0" presId="urn:microsoft.com/office/officeart/2009/3/layout/HorizontalOrganizationChart#346"/>
    <dgm:cxn modelId="{0E96CF5E-B91A-5147-B4E8-72CD8448B279}" type="presParOf" srcId="{65A85381-72A6-9247-A568-141CAA39D428}" destId="{8762FA3D-CFBD-4744-8606-7EEA0FD216C1}" srcOrd="0" destOrd="0" presId="urn:microsoft.com/office/officeart/2009/3/layout/HorizontalOrganizationChart#346"/>
    <dgm:cxn modelId="{42D9AD3E-169A-494C-A882-CE43EB744464}" type="presParOf" srcId="{8762FA3D-CFBD-4744-8606-7EEA0FD216C1}" destId="{75F9547B-754C-1F4B-835D-E3E674E8AD0D}" srcOrd="0" destOrd="0" presId="urn:microsoft.com/office/officeart/2009/3/layout/HorizontalOrganizationChart#346"/>
    <dgm:cxn modelId="{A6C6CF3D-3F29-CA4D-B811-DD226A0F7D1F}" type="presParOf" srcId="{8762FA3D-CFBD-4744-8606-7EEA0FD216C1}" destId="{084DFA63-BA8E-F642-A080-D9A40C2F7F3B}" srcOrd="1" destOrd="0" presId="urn:microsoft.com/office/officeart/2009/3/layout/HorizontalOrganizationChart#346"/>
    <dgm:cxn modelId="{28A20B72-3BCC-D54C-A9FB-CBB296DC0770}" type="presParOf" srcId="{65A85381-72A6-9247-A568-141CAA39D428}" destId="{3E0BC4A6-276B-9E4B-89B5-9581156203EB}" srcOrd="1" destOrd="0" presId="urn:microsoft.com/office/officeart/2009/3/layout/HorizontalOrganizationChart#346"/>
    <dgm:cxn modelId="{11E67B2C-5817-B546-B847-8DAEEAE5AF23}" type="presParOf" srcId="{65A85381-72A6-9247-A568-141CAA39D428}" destId="{9EFC547A-2BC6-A54E-B505-F6907185C747}" srcOrd="2" destOrd="0" presId="urn:microsoft.com/office/officeart/2009/3/layout/HorizontalOrganizationChart#346"/>
    <dgm:cxn modelId="{E6C61402-FE97-C744-AD2C-6663717AE51C}" type="presParOf" srcId="{7E47DB6E-BC69-7C4A-B915-593327711D6E}" destId="{8E9D488B-D3EB-AC46-8DD8-AE5FB658712C}" srcOrd="2" destOrd="0" presId="urn:microsoft.com/office/officeart/2009/3/layout/HorizontalOrganizationChart#346"/>
    <dgm:cxn modelId="{EBA1C6A3-CC73-4D48-95B7-BB5A35A7EF6C}" type="presParOf" srcId="{7E47DB6E-BC69-7C4A-B915-593327711D6E}" destId="{B464D524-07B1-3D48-88C8-C39DDDD14A82}" srcOrd="3" destOrd="0" presId="urn:microsoft.com/office/officeart/2009/3/layout/HorizontalOrganizationChart#346"/>
    <dgm:cxn modelId="{20C4DA78-A8A1-BB48-BF5F-1AF32CB9F1D0}" type="presParOf" srcId="{B464D524-07B1-3D48-88C8-C39DDDD14A82}" destId="{2E7D7549-C30A-F34A-91DE-541FA29D5B26}" srcOrd="0" destOrd="0" presId="urn:microsoft.com/office/officeart/2009/3/layout/HorizontalOrganizationChart#346"/>
    <dgm:cxn modelId="{50986787-B391-6A44-BF4A-417A96760B78}" type="presParOf" srcId="{2E7D7549-C30A-F34A-91DE-541FA29D5B26}" destId="{915CE02C-D193-2943-B2F4-A6A86837DA24}" srcOrd="0" destOrd="0" presId="urn:microsoft.com/office/officeart/2009/3/layout/HorizontalOrganizationChart#346"/>
    <dgm:cxn modelId="{DEC546AC-57A5-924D-93A1-9B4046AF431A}" type="presParOf" srcId="{2E7D7549-C30A-F34A-91DE-541FA29D5B26}" destId="{5532EA05-942C-F648-88BA-4C283B4B089A}" srcOrd="1" destOrd="0" presId="urn:microsoft.com/office/officeart/2009/3/layout/HorizontalOrganizationChart#346"/>
    <dgm:cxn modelId="{A5339E28-9CD2-AC4E-BDC1-15BF9F729D4F}" type="presParOf" srcId="{B464D524-07B1-3D48-88C8-C39DDDD14A82}" destId="{5DD26586-6CD2-E54A-8C8B-E75C314E7302}" srcOrd="1" destOrd="0" presId="urn:microsoft.com/office/officeart/2009/3/layout/HorizontalOrganizationChart#346"/>
    <dgm:cxn modelId="{23495BDF-38B1-114B-8C6E-8585B569E16F}" type="presParOf" srcId="{B464D524-07B1-3D48-88C8-C39DDDD14A82}" destId="{38B1BC24-1AAA-FC4B-A478-5D0E5356033F}" srcOrd="2" destOrd="0" presId="urn:microsoft.com/office/officeart/2009/3/layout/HorizontalOrganizationChart#346"/>
    <dgm:cxn modelId="{2687E46B-1E85-B047-A5F9-CCE01F912D77}" type="presParOf" srcId="{7E47DB6E-BC69-7C4A-B915-593327711D6E}" destId="{9134C53C-CD9E-C347-B90B-D2E449F12B20}" srcOrd="4" destOrd="0" presId="urn:microsoft.com/office/officeart/2009/3/layout/HorizontalOrganizationChart#346"/>
    <dgm:cxn modelId="{CDE27F92-8698-2C4B-839E-3D371B7CDCD7}" type="presParOf" srcId="{7E47DB6E-BC69-7C4A-B915-593327711D6E}" destId="{B298F705-BE91-2A4B-BEB7-25A8634E56C7}" srcOrd="5" destOrd="0" presId="urn:microsoft.com/office/officeart/2009/3/layout/HorizontalOrganizationChart#346"/>
    <dgm:cxn modelId="{C7C3E2D0-1887-AC4F-9658-272726AB358D}" type="presParOf" srcId="{B298F705-BE91-2A4B-BEB7-25A8634E56C7}" destId="{1B092C43-17F7-D348-B2D1-AE3D4F91E0AF}" srcOrd="0" destOrd="0" presId="urn:microsoft.com/office/officeart/2009/3/layout/HorizontalOrganizationChart#346"/>
    <dgm:cxn modelId="{94533530-DF03-0D4A-9589-07FC3AAFDCF2}" type="presParOf" srcId="{1B092C43-17F7-D348-B2D1-AE3D4F91E0AF}" destId="{DD0540F3-E7FD-D84C-AFE2-A34BAE74B792}" srcOrd="0" destOrd="0" presId="urn:microsoft.com/office/officeart/2009/3/layout/HorizontalOrganizationChart#346"/>
    <dgm:cxn modelId="{9D83AF01-33F3-054A-9DF8-55F6AACA3F4E}" type="presParOf" srcId="{1B092C43-17F7-D348-B2D1-AE3D4F91E0AF}" destId="{ACE2AF3D-2311-9C47-84F6-43498FFBB2EB}" srcOrd="1" destOrd="0" presId="urn:microsoft.com/office/officeart/2009/3/layout/HorizontalOrganizationChart#346"/>
    <dgm:cxn modelId="{B84154F8-EDAA-B442-B322-C0B94F1E0A3C}" type="presParOf" srcId="{B298F705-BE91-2A4B-BEB7-25A8634E56C7}" destId="{CED6D1D5-FD20-1545-84EF-3454D1CF2C00}" srcOrd="1" destOrd="0" presId="urn:microsoft.com/office/officeart/2009/3/layout/HorizontalOrganizationChart#346"/>
    <dgm:cxn modelId="{B0AE60EA-DD5F-3A49-82D3-83BDDC3376E2}" type="presParOf" srcId="{CED6D1D5-FD20-1545-84EF-3454D1CF2C00}" destId="{0F643A40-1B8F-8C4E-87CB-BC55AF9EEFF7}" srcOrd="0" destOrd="0" presId="urn:microsoft.com/office/officeart/2009/3/layout/HorizontalOrganizationChart#346"/>
    <dgm:cxn modelId="{EDF5B560-7FEC-6F4F-8683-CE24B2C722AA}" type="presParOf" srcId="{CED6D1D5-FD20-1545-84EF-3454D1CF2C00}" destId="{4C439A25-C520-7541-9699-D3DCCDC3C103}" srcOrd="1" destOrd="0" presId="urn:microsoft.com/office/officeart/2009/3/layout/HorizontalOrganizationChart#346"/>
    <dgm:cxn modelId="{856BEF0A-854E-ED42-9DA5-806368001ADA}" type="presParOf" srcId="{4C439A25-C520-7541-9699-D3DCCDC3C103}" destId="{FE60DA33-ADB8-C34C-9B58-A39DF92596D6}" srcOrd="0" destOrd="0" presId="urn:microsoft.com/office/officeart/2009/3/layout/HorizontalOrganizationChart#346"/>
    <dgm:cxn modelId="{73C41FA6-D2AB-6449-A2F1-8C290E0AD3F4}" type="presParOf" srcId="{FE60DA33-ADB8-C34C-9B58-A39DF92596D6}" destId="{2100A6DC-9260-A042-82ED-86AE792A0E60}" srcOrd="0" destOrd="0" presId="urn:microsoft.com/office/officeart/2009/3/layout/HorizontalOrganizationChart#346"/>
    <dgm:cxn modelId="{68A28420-96E2-364D-84F3-299A6B4F762B}" type="presParOf" srcId="{FE60DA33-ADB8-C34C-9B58-A39DF92596D6}" destId="{1F85AF9B-BEFD-464B-B087-4803CD059C86}" srcOrd="1" destOrd="0" presId="urn:microsoft.com/office/officeart/2009/3/layout/HorizontalOrganizationChart#346"/>
    <dgm:cxn modelId="{EEA3A0B2-59AA-EB45-82AC-CDA039FD4BBC}" type="presParOf" srcId="{4C439A25-C520-7541-9699-D3DCCDC3C103}" destId="{9561FE71-7EC1-B344-ACD2-64B58B9615C1}" srcOrd="1" destOrd="0" presId="urn:microsoft.com/office/officeart/2009/3/layout/HorizontalOrganizationChart#346"/>
    <dgm:cxn modelId="{8308B18E-6B55-094B-AB62-024C19B8D04C}" type="presParOf" srcId="{4C439A25-C520-7541-9699-D3DCCDC3C103}" destId="{97FDCD3D-BCBC-564A-A7DC-3DB5F90D48C8}" srcOrd="2" destOrd="0" presId="urn:microsoft.com/office/officeart/2009/3/layout/HorizontalOrganizationChart#346"/>
    <dgm:cxn modelId="{12A32833-E967-6B4B-8EA0-FBB6BB3DA642}" type="presParOf" srcId="{CED6D1D5-FD20-1545-84EF-3454D1CF2C00}" destId="{D644D19A-9705-A54F-9A30-5064AEC59B9F}" srcOrd="2" destOrd="0" presId="urn:microsoft.com/office/officeart/2009/3/layout/HorizontalOrganizationChart#346"/>
    <dgm:cxn modelId="{445ADEAB-0ADD-2A4C-8E9F-7C172B78D74C}" type="presParOf" srcId="{CED6D1D5-FD20-1545-84EF-3454D1CF2C00}" destId="{688F0C8E-DE07-C245-9615-D3A5DD727424}" srcOrd="3" destOrd="0" presId="urn:microsoft.com/office/officeart/2009/3/layout/HorizontalOrganizationChart#346"/>
    <dgm:cxn modelId="{91AF280D-764C-6A44-A625-CEFF39C5CC27}" type="presParOf" srcId="{688F0C8E-DE07-C245-9615-D3A5DD727424}" destId="{3F76FD09-F53A-B045-A422-D4E205F74663}" srcOrd="0" destOrd="0" presId="urn:microsoft.com/office/officeart/2009/3/layout/HorizontalOrganizationChart#346"/>
    <dgm:cxn modelId="{9F2FCB01-CD00-0E40-BD9F-D60144B232DD}" type="presParOf" srcId="{3F76FD09-F53A-B045-A422-D4E205F74663}" destId="{0383B3B7-6C60-A148-9705-71A389FB17B3}" srcOrd="0" destOrd="0" presId="urn:microsoft.com/office/officeart/2009/3/layout/HorizontalOrganizationChart#346"/>
    <dgm:cxn modelId="{F860E801-B8FF-484D-B863-60711D471CE5}" type="presParOf" srcId="{3F76FD09-F53A-B045-A422-D4E205F74663}" destId="{6202E541-3630-B741-A6BE-164D8C0849E1}" srcOrd="1" destOrd="0" presId="urn:microsoft.com/office/officeart/2009/3/layout/HorizontalOrganizationChart#346"/>
    <dgm:cxn modelId="{0535D21E-3491-6F46-8154-559FDF8AB3E9}" type="presParOf" srcId="{688F0C8E-DE07-C245-9615-D3A5DD727424}" destId="{78B3677B-AE21-5E44-9D2A-106F760CA4C2}" srcOrd="1" destOrd="0" presId="urn:microsoft.com/office/officeart/2009/3/layout/HorizontalOrganizationChart#346"/>
    <dgm:cxn modelId="{6DF6DEE2-632E-7245-A829-0800F3496EF7}" type="presParOf" srcId="{688F0C8E-DE07-C245-9615-D3A5DD727424}" destId="{F8F5AC31-26CC-4540-93CA-70E5CF8DFA02}" srcOrd="2" destOrd="0" presId="urn:microsoft.com/office/officeart/2009/3/layout/HorizontalOrganizationChart#346"/>
    <dgm:cxn modelId="{73B9BA29-91BF-5547-9F01-559F66B07992}" type="presParOf" srcId="{B298F705-BE91-2A4B-BEB7-25A8634E56C7}" destId="{74F1F39F-BFAC-8846-AAD9-C24BF4502EB4}" srcOrd="2" destOrd="0" presId="urn:microsoft.com/office/officeart/2009/3/layout/HorizontalOrganizationChart#346"/>
    <dgm:cxn modelId="{BD706CAC-D491-A047-85C6-D0C794B755B6}" type="presParOf" srcId="{4208877E-2E17-0846-B1CD-D901836E34AE}" destId="{09A9485D-59BA-EE45-AD8A-D708939A31A0}" srcOrd="2" destOrd="0" presId="urn:microsoft.com/office/officeart/2009/3/layout/HorizontalOrganizationChart#346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7" loCatId="" qsTypeId="urn:microsoft.com/office/officeart/2005/8/quickstyle/simple1#375" qsCatId="simple" csTypeId="urn:microsoft.com/office/officeart/2005/8/colors/accent2_1#55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商品经济基本概念</a:t>
          </a:r>
          <a:endParaRPr lang="zh-CN" altLang="en-US" sz="12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>
              <a:solidFill>
                <a:schemeClr val="tx1"/>
              </a:solidFill>
            </a:rPr>
            <a:t>含义和产生</a:t>
          </a:r>
          <a:endParaRPr lang="zh-CN" altLang="en-US" sz="12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属性</a:t>
          </a:r>
          <a:endParaRPr lang="zh-CN" altLang="en-US" sz="12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1200" dirty="0" smtClean="0"/>
            <a:t>表现形式</a:t>
          </a:r>
          <a:endParaRPr lang="zh-CN" altLang="en-US" sz="12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内在：价值量</a:t>
          </a:r>
          <a:endParaRPr lang="zh-CN" altLang="en-US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mtClean="0"/>
            <a:t>外在：货币</a:t>
          </a:r>
          <a:endParaRPr lang="zh-CN" altLang="en-US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7CA18328-DC79-D34A-9087-A3A9F093AD85}" type="presOf" srcId="{EBCBC023-D8AE-034C-89BF-32C6F04AF9CA}" destId="{2100A6DC-9260-A042-82ED-86AE792A0E60}" srcOrd="0" destOrd="0" presId="urn:microsoft.com/office/officeart/2009/3/layout/HorizontalOrganizationChart#347"/>
    <dgm:cxn modelId="{BB044018-4D18-F645-8A3E-1F75E0A58476}" type="presOf" srcId="{EBCBC023-D8AE-034C-89BF-32C6F04AF9CA}" destId="{1F85AF9B-BEFD-464B-B087-4803CD059C86}" srcOrd="1" destOrd="0" presId="urn:microsoft.com/office/officeart/2009/3/layout/HorizontalOrganizationChart#347"/>
    <dgm:cxn modelId="{FBD0A294-A6DB-1C4F-804F-5A777877C257}" type="presOf" srcId="{9825CEA5-A5F3-CE47-A6B0-F6A0BC8D7DA6}" destId="{9134C53C-CD9E-C347-B90B-D2E449F12B20}" srcOrd="0" destOrd="0" presId="urn:microsoft.com/office/officeart/2009/3/layout/HorizontalOrganizationChart#347"/>
    <dgm:cxn modelId="{E140B924-1C66-7C41-B40D-B06BC3DF05C7}" type="presOf" srcId="{9FAFADD9-4F4E-B343-92B1-3878716DBF40}" destId="{DD0540F3-E7FD-D84C-AFE2-A34BAE74B792}" srcOrd="0" destOrd="0" presId="urn:microsoft.com/office/officeart/2009/3/layout/HorizontalOrganizationChart#347"/>
    <dgm:cxn modelId="{8E185E99-D3B2-BF4D-B097-E58BD3B3BB94}" type="presOf" srcId="{519643B5-A3D8-9746-80E5-5B0D1B8D3454}" destId="{061C472C-EB4D-E64B-8CBB-4ECF2E34C44C}" srcOrd="0" destOrd="0" presId="urn:microsoft.com/office/officeart/2009/3/layout/HorizontalOrganizationChart#347"/>
    <dgm:cxn modelId="{6D71E0BB-E56A-1249-A947-2FC9408C02F8}" type="presOf" srcId="{FCF78E06-6495-474A-ADC4-37ED3D20987D}" destId="{FA733591-93E3-1941-822D-82BE14120CB6}" srcOrd="1" destOrd="0" presId="urn:microsoft.com/office/officeart/2009/3/layout/HorizontalOrganizationChart#347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3261CB62-54A9-9344-888F-707051D31FD2}" type="presOf" srcId="{A1842D66-F252-1441-931B-691B96451210}" destId="{5532EA05-942C-F648-88BA-4C283B4B089A}" srcOrd="1" destOrd="0" presId="urn:microsoft.com/office/officeart/2009/3/layout/HorizontalOrganizationChart#347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FC0848FB-0A9F-074D-9E35-1D6F8BF9A9BF}" type="presOf" srcId="{5B0CA9AC-99AF-B048-83B3-673120EA6483}" destId="{0383B3B7-6C60-A148-9705-71A389FB17B3}" srcOrd="0" destOrd="0" presId="urn:microsoft.com/office/officeart/2009/3/layout/HorizontalOrganizationChart#347"/>
    <dgm:cxn modelId="{9D0C8CD1-BC3A-CA49-9AE4-648D57898A5E}" type="presOf" srcId="{06871DA0-5453-E04D-9EFB-77CDF76E7CAA}" destId="{084DFA63-BA8E-F642-A080-D9A40C2F7F3B}" srcOrd="1" destOrd="0" presId="urn:microsoft.com/office/officeart/2009/3/layout/HorizontalOrganizationChart#347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28B5B3C5-48F6-894A-91B2-10B69F79C619}" type="presOf" srcId="{A1842D66-F252-1441-931B-691B96451210}" destId="{915CE02C-D193-2943-B2F4-A6A86837DA24}" srcOrd="0" destOrd="0" presId="urn:microsoft.com/office/officeart/2009/3/layout/HorizontalOrganizationChart#347"/>
    <dgm:cxn modelId="{CEB20CF7-EFAF-2541-8341-7D283D7EC64D}" type="presOf" srcId="{9FAFADD9-4F4E-B343-92B1-3878716DBF40}" destId="{ACE2AF3D-2311-9C47-84F6-43498FFBB2EB}" srcOrd="1" destOrd="0" presId="urn:microsoft.com/office/officeart/2009/3/layout/HorizontalOrganizationChart#347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C846B031-57A4-8D44-A5C6-557C5B09DAE3}" type="presOf" srcId="{980D0382-384A-8540-ABBD-E4ECEC2BA009}" destId="{D644D19A-9705-A54F-9A30-5064AEC59B9F}" srcOrd="0" destOrd="0" presId="urn:microsoft.com/office/officeart/2009/3/layout/HorizontalOrganizationChart#347"/>
    <dgm:cxn modelId="{B698A87F-4F3C-E041-A5C5-78BF5164BFBF}" type="presOf" srcId="{C67D933F-4118-F242-9B87-C6F271A90E9C}" destId="{130136FD-234D-784B-A79E-98C3B231C943}" srcOrd="0" destOrd="0" presId="urn:microsoft.com/office/officeart/2009/3/layout/HorizontalOrganizationChart#347"/>
    <dgm:cxn modelId="{FC6B69C0-C574-6847-8EC0-1324BF7C00EB}" type="presOf" srcId="{06871DA0-5453-E04D-9EFB-77CDF76E7CAA}" destId="{75F9547B-754C-1F4B-835D-E3E674E8AD0D}" srcOrd="0" destOrd="0" presId="urn:microsoft.com/office/officeart/2009/3/layout/HorizontalOrganizationChart#347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F5900640-4A38-0843-A246-54E960D6720B}" type="presOf" srcId="{1C7D3776-C4A2-7B46-BB3A-AE961BBCDE40}" destId="{0F643A40-1B8F-8C4E-87CB-BC55AF9EEFF7}" srcOrd="0" destOrd="0" presId="urn:microsoft.com/office/officeart/2009/3/layout/HorizontalOrganizationChart#347"/>
    <dgm:cxn modelId="{DBBCEA9F-A4E8-5649-90E3-967E2C95A975}" type="presOf" srcId="{5B0CA9AC-99AF-B048-83B3-673120EA6483}" destId="{6202E541-3630-B741-A6BE-164D8C0849E1}" srcOrd="1" destOrd="0" presId="urn:microsoft.com/office/officeart/2009/3/layout/HorizontalOrganizationChart#347"/>
    <dgm:cxn modelId="{2B7B1654-AEBF-7541-8A24-603B7A91322F}" type="presOf" srcId="{28992B53-8FD2-4348-BC7E-78C59EFEA278}" destId="{8E9D488B-D3EB-AC46-8DD8-AE5FB658712C}" srcOrd="0" destOrd="0" presId="urn:microsoft.com/office/officeart/2009/3/layout/HorizontalOrganizationChart#347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BF197E29-7E96-0F41-84C4-A6431AE1AB18}" type="presOf" srcId="{FCF78E06-6495-474A-ADC4-37ED3D20987D}" destId="{C896A703-0BFA-3944-96C4-0671A7A1864F}" srcOrd="0" destOrd="0" presId="urn:microsoft.com/office/officeart/2009/3/layout/HorizontalOrganizationChart#347"/>
    <dgm:cxn modelId="{C71626DB-C6F7-194D-A2BD-E3362B7ABC73}" type="presParOf" srcId="{130136FD-234D-784B-A79E-98C3B231C943}" destId="{4208877E-2E17-0846-B1CD-D901836E34AE}" srcOrd="0" destOrd="0" presId="urn:microsoft.com/office/officeart/2009/3/layout/HorizontalOrganizationChart#347"/>
    <dgm:cxn modelId="{75954352-3987-1F40-A1DA-83BC0BC16A82}" type="presParOf" srcId="{4208877E-2E17-0846-B1CD-D901836E34AE}" destId="{11165686-7F42-0A4B-91AF-86AD62CD866A}" srcOrd="0" destOrd="0" presId="urn:microsoft.com/office/officeart/2009/3/layout/HorizontalOrganizationChart#347"/>
    <dgm:cxn modelId="{9EB85554-0EAD-114A-931D-B2B1587D09A8}" type="presParOf" srcId="{11165686-7F42-0A4B-91AF-86AD62CD866A}" destId="{C896A703-0BFA-3944-96C4-0671A7A1864F}" srcOrd="0" destOrd="0" presId="urn:microsoft.com/office/officeart/2009/3/layout/HorizontalOrganizationChart#347"/>
    <dgm:cxn modelId="{FC14088F-7F64-1141-AC6F-16C07F6E5577}" type="presParOf" srcId="{11165686-7F42-0A4B-91AF-86AD62CD866A}" destId="{FA733591-93E3-1941-822D-82BE14120CB6}" srcOrd="1" destOrd="0" presId="urn:microsoft.com/office/officeart/2009/3/layout/HorizontalOrganizationChart#347"/>
    <dgm:cxn modelId="{4BF0D042-5119-F348-BC91-0B2CE73E5B22}" type="presParOf" srcId="{4208877E-2E17-0846-B1CD-D901836E34AE}" destId="{7E47DB6E-BC69-7C4A-B915-593327711D6E}" srcOrd="1" destOrd="0" presId="urn:microsoft.com/office/officeart/2009/3/layout/HorizontalOrganizationChart#347"/>
    <dgm:cxn modelId="{9CFA8012-2F1A-9C42-A5A9-87100B7881DC}" type="presParOf" srcId="{7E47DB6E-BC69-7C4A-B915-593327711D6E}" destId="{061C472C-EB4D-E64B-8CBB-4ECF2E34C44C}" srcOrd="0" destOrd="0" presId="urn:microsoft.com/office/officeart/2009/3/layout/HorizontalOrganizationChart#347"/>
    <dgm:cxn modelId="{A1166439-8790-8A49-A541-7B77F23FBD94}" type="presParOf" srcId="{7E47DB6E-BC69-7C4A-B915-593327711D6E}" destId="{65A85381-72A6-9247-A568-141CAA39D428}" srcOrd="1" destOrd="0" presId="urn:microsoft.com/office/officeart/2009/3/layout/HorizontalOrganizationChart#347"/>
    <dgm:cxn modelId="{5B3272B3-52C3-BA4A-A294-EB7F188AF500}" type="presParOf" srcId="{65A85381-72A6-9247-A568-141CAA39D428}" destId="{8762FA3D-CFBD-4744-8606-7EEA0FD216C1}" srcOrd="0" destOrd="0" presId="urn:microsoft.com/office/officeart/2009/3/layout/HorizontalOrganizationChart#347"/>
    <dgm:cxn modelId="{788FBB38-4F83-5847-AD64-EEDB514A6D95}" type="presParOf" srcId="{8762FA3D-CFBD-4744-8606-7EEA0FD216C1}" destId="{75F9547B-754C-1F4B-835D-E3E674E8AD0D}" srcOrd="0" destOrd="0" presId="urn:microsoft.com/office/officeart/2009/3/layout/HorizontalOrganizationChart#347"/>
    <dgm:cxn modelId="{86AF3C0E-29D0-0C41-8E7D-C022D7A5754F}" type="presParOf" srcId="{8762FA3D-CFBD-4744-8606-7EEA0FD216C1}" destId="{084DFA63-BA8E-F642-A080-D9A40C2F7F3B}" srcOrd="1" destOrd="0" presId="urn:microsoft.com/office/officeart/2009/3/layout/HorizontalOrganizationChart#347"/>
    <dgm:cxn modelId="{7D3AB42C-A526-E445-9218-D0732C18B174}" type="presParOf" srcId="{65A85381-72A6-9247-A568-141CAA39D428}" destId="{3E0BC4A6-276B-9E4B-89B5-9581156203EB}" srcOrd="1" destOrd="0" presId="urn:microsoft.com/office/officeart/2009/3/layout/HorizontalOrganizationChart#347"/>
    <dgm:cxn modelId="{9002F096-B221-7F46-9DAB-5FB2CFEE4876}" type="presParOf" srcId="{65A85381-72A6-9247-A568-141CAA39D428}" destId="{9EFC547A-2BC6-A54E-B505-F6907185C747}" srcOrd="2" destOrd="0" presId="urn:microsoft.com/office/officeart/2009/3/layout/HorizontalOrganizationChart#347"/>
    <dgm:cxn modelId="{AAD6A649-D159-104C-9327-C9AE5F387BA2}" type="presParOf" srcId="{7E47DB6E-BC69-7C4A-B915-593327711D6E}" destId="{8E9D488B-D3EB-AC46-8DD8-AE5FB658712C}" srcOrd="2" destOrd="0" presId="urn:microsoft.com/office/officeart/2009/3/layout/HorizontalOrganizationChart#347"/>
    <dgm:cxn modelId="{4BB18FF0-0E54-C049-A72E-0BE7E67A4937}" type="presParOf" srcId="{7E47DB6E-BC69-7C4A-B915-593327711D6E}" destId="{B464D524-07B1-3D48-88C8-C39DDDD14A82}" srcOrd="3" destOrd="0" presId="urn:microsoft.com/office/officeart/2009/3/layout/HorizontalOrganizationChart#347"/>
    <dgm:cxn modelId="{51DFDB8F-7244-194B-98E4-BC87108D7D49}" type="presParOf" srcId="{B464D524-07B1-3D48-88C8-C39DDDD14A82}" destId="{2E7D7549-C30A-F34A-91DE-541FA29D5B26}" srcOrd="0" destOrd="0" presId="urn:microsoft.com/office/officeart/2009/3/layout/HorizontalOrganizationChart#347"/>
    <dgm:cxn modelId="{A9F50832-A5FE-1249-A4D5-5EA30C76FDF4}" type="presParOf" srcId="{2E7D7549-C30A-F34A-91DE-541FA29D5B26}" destId="{915CE02C-D193-2943-B2F4-A6A86837DA24}" srcOrd="0" destOrd="0" presId="urn:microsoft.com/office/officeart/2009/3/layout/HorizontalOrganizationChart#347"/>
    <dgm:cxn modelId="{93EF3D3E-F837-F346-B029-505580547EF5}" type="presParOf" srcId="{2E7D7549-C30A-F34A-91DE-541FA29D5B26}" destId="{5532EA05-942C-F648-88BA-4C283B4B089A}" srcOrd="1" destOrd="0" presId="urn:microsoft.com/office/officeart/2009/3/layout/HorizontalOrganizationChart#347"/>
    <dgm:cxn modelId="{E941ACA0-DF8C-0C41-9119-13258FDBDB6A}" type="presParOf" srcId="{B464D524-07B1-3D48-88C8-C39DDDD14A82}" destId="{5DD26586-6CD2-E54A-8C8B-E75C314E7302}" srcOrd="1" destOrd="0" presId="urn:microsoft.com/office/officeart/2009/3/layout/HorizontalOrganizationChart#347"/>
    <dgm:cxn modelId="{0C731A0B-F446-F846-A7DB-AFB14C9FC7DF}" type="presParOf" srcId="{B464D524-07B1-3D48-88C8-C39DDDD14A82}" destId="{38B1BC24-1AAA-FC4B-A478-5D0E5356033F}" srcOrd="2" destOrd="0" presId="urn:microsoft.com/office/officeart/2009/3/layout/HorizontalOrganizationChart#347"/>
    <dgm:cxn modelId="{DDB1BC3A-D044-5146-92EB-A5A99FA40143}" type="presParOf" srcId="{7E47DB6E-BC69-7C4A-B915-593327711D6E}" destId="{9134C53C-CD9E-C347-B90B-D2E449F12B20}" srcOrd="4" destOrd="0" presId="urn:microsoft.com/office/officeart/2009/3/layout/HorizontalOrganizationChart#347"/>
    <dgm:cxn modelId="{B3CACB5D-9636-9045-990B-B4D8C3285890}" type="presParOf" srcId="{7E47DB6E-BC69-7C4A-B915-593327711D6E}" destId="{B298F705-BE91-2A4B-BEB7-25A8634E56C7}" srcOrd="5" destOrd="0" presId="urn:microsoft.com/office/officeart/2009/3/layout/HorizontalOrganizationChart#347"/>
    <dgm:cxn modelId="{174B4297-3743-C644-86FB-61D58A68EEEC}" type="presParOf" srcId="{B298F705-BE91-2A4B-BEB7-25A8634E56C7}" destId="{1B092C43-17F7-D348-B2D1-AE3D4F91E0AF}" srcOrd="0" destOrd="0" presId="urn:microsoft.com/office/officeart/2009/3/layout/HorizontalOrganizationChart#347"/>
    <dgm:cxn modelId="{B005CFE8-0475-7248-BB13-10091F668045}" type="presParOf" srcId="{1B092C43-17F7-D348-B2D1-AE3D4F91E0AF}" destId="{DD0540F3-E7FD-D84C-AFE2-A34BAE74B792}" srcOrd="0" destOrd="0" presId="urn:microsoft.com/office/officeart/2009/3/layout/HorizontalOrganizationChart#347"/>
    <dgm:cxn modelId="{C114F768-4104-6F4A-B90A-5E22448E1D6C}" type="presParOf" srcId="{1B092C43-17F7-D348-B2D1-AE3D4F91E0AF}" destId="{ACE2AF3D-2311-9C47-84F6-43498FFBB2EB}" srcOrd="1" destOrd="0" presId="urn:microsoft.com/office/officeart/2009/3/layout/HorizontalOrganizationChart#347"/>
    <dgm:cxn modelId="{49431FB1-BD23-D046-AB5B-3B4ED9AAC420}" type="presParOf" srcId="{B298F705-BE91-2A4B-BEB7-25A8634E56C7}" destId="{CED6D1D5-FD20-1545-84EF-3454D1CF2C00}" srcOrd="1" destOrd="0" presId="urn:microsoft.com/office/officeart/2009/3/layout/HorizontalOrganizationChart#347"/>
    <dgm:cxn modelId="{FF48A2C4-C9F3-4D41-BAA5-6B778F81F276}" type="presParOf" srcId="{CED6D1D5-FD20-1545-84EF-3454D1CF2C00}" destId="{0F643A40-1B8F-8C4E-87CB-BC55AF9EEFF7}" srcOrd="0" destOrd="0" presId="urn:microsoft.com/office/officeart/2009/3/layout/HorizontalOrganizationChart#347"/>
    <dgm:cxn modelId="{708EDFE6-93D6-1549-A414-D356CAB6FCA1}" type="presParOf" srcId="{CED6D1D5-FD20-1545-84EF-3454D1CF2C00}" destId="{4C439A25-C520-7541-9699-D3DCCDC3C103}" srcOrd="1" destOrd="0" presId="urn:microsoft.com/office/officeart/2009/3/layout/HorizontalOrganizationChart#347"/>
    <dgm:cxn modelId="{3808FD07-9D55-2641-B9D7-806AD08D2C04}" type="presParOf" srcId="{4C439A25-C520-7541-9699-D3DCCDC3C103}" destId="{FE60DA33-ADB8-C34C-9B58-A39DF92596D6}" srcOrd="0" destOrd="0" presId="urn:microsoft.com/office/officeart/2009/3/layout/HorizontalOrganizationChart#347"/>
    <dgm:cxn modelId="{6B2C51E7-3E15-2748-9513-C94F6FC344CA}" type="presParOf" srcId="{FE60DA33-ADB8-C34C-9B58-A39DF92596D6}" destId="{2100A6DC-9260-A042-82ED-86AE792A0E60}" srcOrd="0" destOrd="0" presId="urn:microsoft.com/office/officeart/2009/3/layout/HorizontalOrganizationChart#347"/>
    <dgm:cxn modelId="{FB529CE9-938C-B542-83DF-1B0614CA68E7}" type="presParOf" srcId="{FE60DA33-ADB8-C34C-9B58-A39DF92596D6}" destId="{1F85AF9B-BEFD-464B-B087-4803CD059C86}" srcOrd="1" destOrd="0" presId="urn:microsoft.com/office/officeart/2009/3/layout/HorizontalOrganizationChart#347"/>
    <dgm:cxn modelId="{B41D0975-1433-304E-82D2-3388335843E1}" type="presParOf" srcId="{4C439A25-C520-7541-9699-D3DCCDC3C103}" destId="{9561FE71-7EC1-B344-ACD2-64B58B9615C1}" srcOrd="1" destOrd="0" presId="urn:microsoft.com/office/officeart/2009/3/layout/HorizontalOrganizationChart#347"/>
    <dgm:cxn modelId="{4F242764-AB55-7B43-9610-447BE60B074F}" type="presParOf" srcId="{4C439A25-C520-7541-9699-D3DCCDC3C103}" destId="{97FDCD3D-BCBC-564A-A7DC-3DB5F90D48C8}" srcOrd="2" destOrd="0" presId="urn:microsoft.com/office/officeart/2009/3/layout/HorizontalOrganizationChart#347"/>
    <dgm:cxn modelId="{05890EC2-A3F9-FA46-BF7A-36FCCD1A5A85}" type="presParOf" srcId="{CED6D1D5-FD20-1545-84EF-3454D1CF2C00}" destId="{D644D19A-9705-A54F-9A30-5064AEC59B9F}" srcOrd="2" destOrd="0" presId="urn:microsoft.com/office/officeart/2009/3/layout/HorizontalOrganizationChart#347"/>
    <dgm:cxn modelId="{F6C3259C-3C9B-F341-9AC0-1F3E83966839}" type="presParOf" srcId="{CED6D1D5-FD20-1545-84EF-3454D1CF2C00}" destId="{688F0C8E-DE07-C245-9615-D3A5DD727424}" srcOrd="3" destOrd="0" presId="urn:microsoft.com/office/officeart/2009/3/layout/HorizontalOrganizationChart#347"/>
    <dgm:cxn modelId="{498F2097-190E-C442-91D3-DF57C1AFD027}" type="presParOf" srcId="{688F0C8E-DE07-C245-9615-D3A5DD727424}" destId="{3F76FD09-F53A-B045-A422-D4E205F74663}" srcOrd="0" destOrd="0" presId="urn:microsoft.com/office/officeart/2009/3/layout/HorizontalOrganizationChart#347"/>
    <dgm:cxn modelId="{45BA82DD-8739-144A-8BA7-CBBFEE5D4559}" type="presParOf" srcId="{3F76FD09-F53A-B045-A422-D4E205F74663}" destId="{0383B3B7-6C60-A148-9705-71A389FB17B3}" srcOrd="0" destOrd="0" presId="urn:microsoft.com/office/officeart/2009/3/layout/HorizontalOrganizationChart#347"/>
    <dgm:cxn modelId="{70423BB5-7E73-044D-A379-21C1E0A7AB51}" type="presParOf" srcId="{3F76FD09-F53A-B045-A422-D4E205F74663}" destId="{6202E541-3630-B741-A6BE-164D8C0849E1}" srcOrd="1" destOrd="0" presId="urn:microsoft.com/office/officeart/2009/3/layout/HorizontalOrganizationChart#347"/>
    <dgm:cxn modelId="{BC4557BC-E7CE-B742-86B2-DA388C8A0C89}" type="presParOf" srcId="{688F0C8E-DE07-C245-9615-D3A5DD727424}" destId="{78B3677B-AE21-5E44-9D2A-106F760CA4C2}" srcOrd="1" destOrd="0" presId="urn:microsoft.com/office/officeart/2009/3/layout/HorizontalOrganizationChart#347"/>
    <dgm:cxn modelId="{76C3CEF3-1102-5E4F-9EA9-2D8CA2EFE405}" type="presParOf" srcId="{688F0C8E-DE07-C245-9615-D3A5DD727424}" destId="{F8F5AC31-26CC-4540-93CA-70E5CF8DFA02}" srcOrd="2" destOrd="0" presId="urn:microsoft.com/office/officeart/2009/3/layout/HorizontalOrganizationChart#347"/>
    <dgm:cxn modelId="{B2F66C91-DCB4-F84C-8529-CDB7F44A05DF}" type="presParOf" srcId="{B298F705-BE91-2A4B-BEB7-25A8634E56C7}" destId="{74F1F39F-BFAC-8846-AAD9-C24BF4502EB4}" srcOrd="2" destOrd="0" presId="urn:microsoft.com/office/officeart/2009/3/layout/HorizontalOrganizationChart#347"/>
    <dgm:cxn modelId="{710A381D-EB5A-B842-AC28-1D51BCCFE10F}" type="presParOf" srcId="{4208877E-2E17-0846-B1CD-D901836E34AE}" destId="{09A9485D-59BA-EE45-AD8A-D708939A31A0}" srcOrd="2" destOrd="0" presId="urn:microsoft.com/office/officeart/2009/3/layout/HorizontalOrganizationChart#34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8" loCatId="" qsTypeId="urn:microsoft.com/office/officeart/2005/8/quickstyle/simple1#376" qsCatId="simple" csTypeId="urn:microsoft.com/office/officeart/2005/8/colors/accent2_1#56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商品经济基本概念</a:t>
          </a:r>
          <a:endParaRPr lang="zh-CN" altLang="en-US" sz="24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含义和产生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属性</a:t>
          </a:r>
          <a:endParaRPr lang="zh-CN" altLang="en-US" sz="24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表现形式</a:t>
          </a:r>
          <a:endParaRPr lang="zh-CN" altLang="en-US" sz="24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内在：价值量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smtClean="0"/>
            <a:t>外在：货币</a:t>
          </a:r>
          <a:endParaRPr lang="zh-CN" altLang="en-US" sz="2400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1498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642DC707-881E-9242-BF8B-EF975687758F}" type="presOf" srcId="{519643B5-A3D8-9746-80E5-5B0D1B8D3454}" destId="{061C472C-EB4D-E64B-8CBB-4ECF2E34C44C}" srcOrd="0" destOrd="0" presId="urn:microsoft.com/office/officeart/2009/3/layout/HorizontalOrganizationChart#348"/>
    <dgm:cxn modelId="{BA743F3F-354B-1447-97DC-A1F89F70F6D4}" type="presOf" srcId="{28992B53-8FD2-4348-BC7E-78C59EFEA278}" destId="{8E9D488B-D3EB-AC46-8DD8-AE5FB658712C}" srcOrd="0" destOrd="0" presId="urn:microsoft.com/office/officeart/2009/3/layout/HorizontalOrganizationChart#348"/>
    <dgm:cxn modelId="{BE8DB3F8-8D0A-0746-8A9E-6CC56F1D0FF2}" type="presOf" srcId="{A1842D66-F252-1441-931B-691B96451210}" destId="{5532EA05-942C-F648-88BA-4C283B4B089A}" srcOrd="1" destOrd="0" presId="urn:microsoft.com/office/officeart/2009/3/layout/HorizontalOrganizationChart#348"/>
    <dgm:cxn modelId="{A253C067-9F0D-BE4E-A297-C53B6960A865}" type="presOf" srcId="{C67D933F-4118-F242-9B87-C6F271A90E9C}" destId="{130136FD-234D-784B-A79E-98C3B231C943}" srcOrd="0" destOrd="0" presId="urn:microsoft.com/office/officeart/2009/3/layout/HorizontalOrganizationChart#348"/>
    <dgm:cxn modelId="{27091B22-9784-1B4B-B99A-9935C74BC05A}" type="presOf" srcId="{9FAFADD9-4F4E-B343-92B1-3878716DBF40}" destId="{ACE2AF3D-2311-9C47-84F6-43498FFBB2EB}" srcOrd="1" destOrd="0" presId="urn:microsoft.com/office/officeart/2009/3/layout/HorizontalOrganizationChart#348"/>
    <dgm:cxn modelId="{45701089-AE61-E347-9F0C-224FDEF18953}" type="presOf" srcId="{FCF78E06-6495-474A-ADC4-37ED3D20987D}" destId="{C896A703-0BFA-3944-96C4-0671A7A1864F}" srcOrd="0" destOrd="0" presId="urn:microsoft.com/office/officeart/2009/3/layout/HorizontalOrganizationChart#348"/>
    <dgm:cxn modelId="{657BB71B-39D6-3949-AD56-9AC794E0925D}" type="presOf" srcId="{980D0382-384A-8540-ABBD-E4ECEC2BA009}" destId="{D644D19A-9705-A54F-9A30-5064AEC59B9F}" srcOrd="0" destOrd="0" presId="urn:microsoft.com/office/officeart/2009/3/layout/HorizontalOrganizationChart#348"/>
    <dgm:cxn modelId="{DCABC462-E28C-9B43-9366-E9D447430C58}" type="presOf" srcId="{EBCBC023-D8AE-034C-89BF-32C6F04AF9CA}" destId="{1F85AF9B-BEFD-464B-B087-4803CD059C86}" srcOrd="1" destOrd="0" presId="urn:microsoft.com/office/officeart/2009/3/layout/HorizontalOrganizationChart#348"/>
    <dgm:cxn modelId="{4E8720E9-9178-684B-A856-B56EFE8B1147}" type="presOf" srcId="{06871DA0-5453-E04D-9EFB-77CDF76E7CAA}" destId="{084DFA63-BA8E-F642-A080-D9A40C2F7F3B}" srcOrd="1" destOrd="0" presId="urn:microsoft.com/office/officeart/2009/3/layout/HorizontalOrganizationChart#348"/>
    <dgm:cxn modelId="{466BA488-2F5B-664D-836A-AF40283BD7FA}" type="presOf" srcId="{9FAFADD9-4F4E-B343-92B1-3878716DBF40}" destId="{DD0540F3-E7FD-D84C-AFE2-A34BAE74B792}" srcOrd="0" destOrd="0" presId="urn:microsoft.com/office/officeart/2009/3/layout/HorizontalOrganizationChart#348"/>
    <dgm:cxn modelId="{615F27E2-5B7C-F44F-BC1D-8DF84B18BACE}" type="presOf" srcId="{A1842D66-F252-1441-931B-691B96451210}" destId="{915CE02C-D193-2943-B2F4-A6A86837DA24}" srcOrd="0" destOrd="0" presId="urn:microsoft.com/office/officeart/2009/3/layout/HorizontalOrganizationChart#348"/>
    <dgm:cxn modelId="{F9FF820F-8782-9149-9286-2D6E0B212AF7}" type="presOf" srcId="{9825CEA5-A5F3-CE47-A6B0-F6A0BC8D7DA6}" destId="{9134C53C-CD9E-C347-B90B-D2E449F12B20}" srcOrd="0" destOrd="0" presId="urn:microsoft.com/office/officeart/2009/3/layout/HorizontalOrganizationChart#348"/>
    <dgm:cxn modelId="{CFD3C8FC-4EAD-E847-80BE-094A02D905CC}" type="presOf" srcId="{1C7D3776-C4A2-7B46-BB3A-AE961BBCDE40}" destId="{0F643A40-1B8F-8C4E-87CB-BC55AF9EEFF7}" srcOrd="0" destOrd="0" presId="urn:microsoft.com/office/officeart/2009/3/layout/HorizontalOrganizationChart#348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527BA0A-70DF-AE4D-A293-4F38F1553BDD}" type="presOf" srcId="{EBCBC023-D8AE-034C-89BF-32C6F04AF9CA}" destId="{2100A6DC-9260-A042-82ED-86AE792A0E60}" srcOrd="0" destOrd="0" presId="urn:microsoft.com/office/officeart/2009/3/layout/HorizontalOrganizationChart#348"/>
    <dgm:cxn modelId="{E2F42FBF-36BB-FF4F-8B0C-FECCF747EDF7}" type="presOf" srcId="{FCF78E06-6495-474A-ADC4-37ED3D20987D}" destId="{FA733591-93E3-1941-822D-82BE14120CB6}" srcOrd="1" destOrd="0" presId="urn:microsoft.com/office/officeart/2009/3/layout/HorizontalOrganizationChart#348"/>
    <dgm:cxn modelId="{A7E94BA0-6C21-E04D-82E0-CEB8E108B9B6}" type="presOf" srcId="{5B0CA9AC-99AF-B048-83B3-673120EA6483}" destId="{0383B3B7-6C60-A148-9705-71A389FB17B3}" srcOrd="0" destOrd="0" presId="urn:microsoft.com/office/officeart/2009/3/layout/HorizontalOrganizationChart#348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2D9B093A-5670-1E46-A0CE-51BF383EBA05}" type="presOf" srcId="{06871DA0-5453-E04D-9EFB-77CDF76E7CAA}" destId="{75F9547B-754C-1F4B-835D-E3E674E8AD0D}" srcOrd="0" destOrd="0" presId="urn:microsoft.com/office/officeart/2009/3/layout/HorizontalOrganizationChart#348"/>
    <dgm:cxn modelId="{D6644088-78F8-D543-884B-9EBC1CA6FC42}" type="presOf" srcId="{5B0CA9AC-99AF-B048-83B3-673120EA6483}" destId="{6202E541-3630-B741-A6BE-164D8C0849E1}" srcOrd="1" destOrd="0" presId="urn:microsoft.com/office/officeart/2009/3/layout/HorizontalOrganizationChart#348"/>
    <dgm:cxn modelId="{B6CD69AE-6C1F-3141-8017-9ADBBDD9A3E2}" type="presParOf" srcId="{130136FD-234D-784B-A79E-98C3B231C943}" destId="{4208877E-2E17-0846-B1CD-D901836E34AE}" srcOrd="0" destOrd="0" presId="urn:microsoft.com/office/officeart/2009/3/layout/HorizontalOrganizationChart#348"/>
    <dgm:cxn modelId="{B474605B-CE54-3640-B776-DBDF35DF23A4}" type="presParOf" srcId="{4208877E-2E17-0846-B1CD-D901836E34AE}" destId="{11165686-7F42-0A4B-91AF-86AD62CD866A}" srcOrd="0" destOrd="0" presId="urn:microsoft.com/office/officeart/2009/3/layout/HorizontalOrganizationChart#348"/>
    <dgm:cxn modelId="{1495A786-06E0-2848-9DF1-52718CF74C79}" type="presParOf" srcId="{11165686-7F42-0A4B-91AF-86AD62CD866A}" destId="{C896A703-0BFA-3944-96C4-0671A7A1864F}" srcOrd="0" destOrd="0" presId="urn:microsoft.com/office/officeart/2009/3/layout/HorizontalOrganizationChart#348"/>
    <dgm:cxn modelId="{4508927B-1895-334C-8BE6-DF77DEA131C7}" type="presParOf" srcId="{11165686-7F42-0A4B-91AF-86AD62CD866A}" destId="{FA733591-93E3-1941-822D-82BE14120CB6}" srcOrd="1" destOrd="0" presId="urn:microsoft.com/office/officeart/2009/3/layout/HorizontalOrganizationChart#348"/>
    <dgm:cxn modelId="{57C20095-4DCB-5F48-8EBA-CE29FF0E293A}" type="presParOf" srcId="{4208877E-2E17-0846-B1CD-D901836E34AE}" destId="{7E47DB6E-BC69-7C4A-B915-593327711D6E}" srcOrd="1" destOrd="0" presId="urn:microsoft.com/office/officeart/2009/3/layout/HorizontalOrganizationChart#348"/>
    <dgm:cxn modelId="{1785A94B-B067-874F-B99A-2ACF48771647}" type="presParOf" srcId="{7E47DB6E-BC69-7C4A-B915-593327711D6E}" destId="{061C472C-EB4D-E64B-8CBB-4ECF2E34C44C}" srcOrd="0" destOrd="0" presId="urn:microsoft.com/office/officeart/2009/3/layout/HorizontalOrganizationChart#348"/>
    <dgm:cxn modelId="{26EF36BE-BA3A-9247-ABA7-39DEE9B2605D}" type="presParOf" srcId="{7E47DB6E-BC69-7C4A-B915-593327711D6E}" destId="{65A85381-72A6-9247-A568-141CAA39D428}" srcOrd="1" destOrd="0" presId="urn:microsoft.com/office/officeart/2009/3/layout/HorizontalOrganizationChart#348"/>
    <dgm:cxn modelId="{82F04B44-415F-C34E-A358-5272E0D2AFF9}" type="presParOf" srcId="{65A85381-72A6-9247-A568-141CAA39D428}" destId="{8762FA3D-CFBD-4744-8606-7EEA0FD216C1}" srcOrd="0" destOrd="0" presId="urn:microsoft.com/office/officeart/2009/3/layout/HorizontalOrganizationChart#348"/>
    <dgm:cxn modelId="{3AD5EC9F-2A8C-4646-A66B-475EA18DFF84}" type="presParOf" srcId="{8762FA3D-CFBD-4744-8606-7EEA0FD216C1}" destId="{75F9547B-754C-1F4B-835D-E3E674E8AD0D}" srcOrd="0" destOrd="0" presId="urn:microsoft.com/office/officeart/2009/3/layout/HorizontalOrganizationChart#348"/>
    <dgm:cxn modelId="{4E0065E7-92AB-5A46-B810-7EE5279A08B7}" type="presParOf" srcId="{8762FA3D-CFBD-4744-8606-7EEA0FD216C1}" destId="{084DFA63-BA8E-F642-A080-D9A40C2F7F3B}" srcOrd="1" destOrd="0" presId="urn:microsoft.com/office/officeart/2009/3/layout/HorizontalOrganizationChart#348"/>
    <dgm:cxn modelId="{6CDC00E5-2F15-D748-8152-C502CC562249}" type="presParOf" srcId="{65A85381-72A6-9247-A568-141CAA39D428}" destId="{3E0BC4A6-276B-9E4B-89B5-9581156203EB}" srcOrd="1" destOrd="0" presId="urn:microsoft.com/office/officeart/2009/3/layout/HorizontalOrganizationChart#348"/>
    <dgm:cxn modelId="{76793498-AE45-AF40-8784-EE56F8982CFC}" type="presParOf" srcId="{65A85381-72A6-9247-A568-141CAA39D428}" destId="{9EFC547A-2BC6-A54E-B505-F6907185C747}" srcOrd="2" destOrd="0" presId="urn:microsoft.com/office/officeart/2009/3/layout/HorizontalOrganizationChart#348"/>
    <dgm:cxn modelId="{8B5CE32D-A0E7-214C-8527-6DD97DF90C84}" type="presParOf" srcId="{7E47DB6E-BC69-7C4A-B915-593327711D6E}" destId="{8E9D488B-D3EB-AC46-8DD8-AE5FB658712C}" srcOrd="2" destOrd="0" presId="urn:microsoft.com/office/officeart/2009/3/layout/HorizontalOrganizationChart#348"/>
    <dgm:cxn modelId="{8C1228C0-E6C4-CF48-BC56-724987D63EE8}" type="presParOf" srcId="{7E47DB6E-BC69-7C4A-B915-593327711D6E}" destId="{B464D524-07B1-3D48-88C8-C39DDDD14A82}" srcOrd="3" destOrd="0" presId="urn:microsoft.com/office/officeart/2009/3/layout/HorizontalOrganizationChart#348"/>
    <dgm:cxn modelId="{49C418EF-E6D3-314F-8B5F-E490D26DCD96}" type="presParOf" srcId="{B464D524-07B1-3D48-88C8-C39DDDD14A82}" destId="{2E7D7549-C30A-F34A-91DE-541FA29D5B26}" srcOrd="0" destOrd="0" presId="urn:microsoft.com/office/officeart/2009/3/layout/HorizontalOrganizationChart#348"/>
    <dgm:cxn modelId="{F9AF434D-2C74-FE4C-A841-CEE86D08B1B3}" type="presParOf" srcId="{2E7D7549-C30A-F34A-91DE-541FA29D5B26}" destId="{915CE02C-D193-2943-B2F4-A6A86837DA24}" srcOrd="0" destOrd="0" presId="urn:microsoft.com/office/officeart/2009/3/layout/HorizontalOrganizationChart#348"/>
    <dgm:cxn modelId="{8D0D6D48-388E-D243-859B-8A802D4BD448}" type="presParOf" srcId="{2E7D7549-C30A-F34A-91DE-541FA29D5B26}" destId="{5532EA05-942C-F648-88BA-4C283B4B089A}" srcOrd="1" destOrd="0" presId="urn:microsoft.com/office/officeart/2009/3/layout/HorizontalOrganizationChart#348"/>
    <dgm:cxn modelId="{14ED85B8-36CC-4A48-9E7A-7CA40C69A48C}" type="presParOf" srcId="{B464D524-07B1-3D48-88C8-C39DDDD14A82}" destId="{5DD26586-6CD2-E54A-8C8B-E75C314E7302}" srcOrd="1" destOrd="0" presId="urn:microsoft.com/office/officeart/2009/3/layout/HorizontalOrganizationChart#348"/>
    <dgm:cxn modelId="{F192BB14-5680-5F47-B44B-783305FFCCDF}" type="presParOf" srcId="{B464D524-07B1-3D48-88C8-C39DDDD14A82}" destId="{38B1BC24-1AAA-FC4B-A478-5D0E5356033F}" srcOrd="2" destOrd="0" presId="urn:microsoft.com/office/officeart/2009/3/layout/HorizontalOrganizationChart#348"/>
    <dgm:cxn modelId="{01A45547-0DCB-FE43-BDFB-04FCAAA9BA08}" type="presParOf" srcId="{7E47DB6E-BC69-7C4A-B915-593327711D6E}" destId="{9134C53C-CD9E-C347-B90B-D2E449F12B20}" srcOrd="4" destOrd="0" presId="urn:microsoft.com/office/officeart/2009/3/layout/HorizontalOrganizationChart#348"/>
    <dgm:cxn modelId="{2A9BA124-A459-ED44-A910-CC746C48D6A0}" type="presParOf" srcId="{7E47DB6E-BC69-7C4A-B915-593327711D6E}" destId="{B298F705-BE91-2A4B-BEB7-25A8634E56C7}" srcOrd="5" destOrd="0" presId="urn:microsoft.com/office/officeart/2009/3/layout/HorizontalOrganizationChart#348"/>
    <dgm:cxn modelId="{31F6FB5C-4ADE-C343-8ACF-13CA817EBF47}" type="presParOf" srcId="{B298F705-BE91-2A4B-BEB7-25A8634E56C7}" destId="{1B092C43-17F7-D348-B2D1-AE3D4F91E0AF}" srcOrd="0" destOrd="0" presId="urn:microsoft.com/office/officeart/2009/3/layout/HorizontalOrganizationChart#348"/>
    <dgm:cxn modelId="{3F7FE77C-470A-A64F-8D71-E98D79D7096D}" type="presParOf" srcId="{1B092C43-17F7-D348-B2D1-AE3D4F91E0AF}" destId="{DD0540F3-E7FD-D84C-AFE2-A34BAE74B792}" srcOrd="0" destOrd="0" presId="urn:microsoft.com/office/officeart/2009/3/layout/HorizontalOrganizationChart#348"/>
    <dgm:cxn modelId="{99B4EA5D-60D1-554E-87FA-FAE89421C10E}" type="presParOf" srcId="{1B092C43-17F7-D348-B2D1-AE3D4F91E0AF}" destId="{ACE2AF3D-2311-9C47-84F6-43498FFBB2EB}" srcOrd="1" destOrd="0" presId="urn:microsoft.com/office/officeart/2009/3/layout/HorizontalOrganizationChart#348"/>
    <dgm:cxn modelId="{40BC3DAA-F795-524A-85F2-780F1315AEFF}" type="presParOf" srcId="{B298F705-BE91-2A4B-BEB7-25A8634E56C7}" destId="{CED6D1D5-FD20-1545-84EF-3454D1CF2C00}" srcOrd="1" destOrd="0" presId="urn:microsoft.com/office/officeart/2009/3/layout/HorizontalOrganizationChart#348"/>
    <dgm:cxn modelId="{A8EC327E-C663-4745-84EB-68D928D44322}" type="presParOf" srcId="{CED6D1D5-FD20-1545-84EF-3454D1CF2C00}" destId="{0F643A40-1B8F-8C4E-87CB-BC55AF9EEFF7}" srcOrd="0" destOrd="0" presId="urn:microsoft.com/office/officeart/2009/3/layout/HorizontalOrganizationChart#348"/>
    <dgm:cxn modelId="{D6FD66CA-C9DD-DA40-8B8A-86DEEBBFBA66}" type="presParOf" srcId="{CED6D1D5-FD20-1545-84EF-3454D1CF2C00}" destId="{4C439A25-C520-7541-9699-D3DCCDC3C103}" srcOrd="1" destOrd="0" presId="urn:microsoft.com/office/officeart/2009/3/layout/HorizontalOrganizationChart#348"/>
    <dgm:cxn modelId="{DD533F54-3754-414E-BC24-5389DBB4590E}" type="presParOf" srcId="{4C439A25-C520-7541-9699-D3DCCDC3C103}" destId="{FE60DA33-ADB8-C34C-9B58-A39DF92596D6}" srcOrd="0" destOrd="0" presId="urn:microsoft.com/office/officeart/2009/3/layout/HorizontalOrganizationChart#348"/>
    <dgm:cxn modelId="{D2D5E41C-DAC5-764C-8800-812974C6000F}" type="presParOf" srcId="{FE60DA33-ADB8-C34C-9B58-A39DF92596D6}" destId="{2100A6DC-9260-A042-82ED-86AE792A0E60}" srcOrd="0" destOrd="0" presId="urn:microsoft.com/office/officeart/2009/3/layout/HorizontalOrganizationChart#348"/>
    <dgm:cxn modelId="{957C2F24-C546-B843-BC3B-4EB88D28FF56}" type="presParOf" srcId="{FE60DA33-ADB8-C34C-9B58-A39DF92596D6}" destId="{1F85AF9B-BEFD-464B-B087-4803CD059C86}" srcOrd="1" destOrd="0" presId="urn:microsoft.com/office/officeart/2009/3/layout/HorizontalOrganizationChart#348"/>
    <dgm:cxn modelId="{BC5E46AF-5A9C-0B4E-9FFE-D05194A74C94}" type="presParOf" srcId="{4C439A25-C520-7541-9699-D3DCCDC3C103}" destId="{9561FE71-7EC1-B344-ACD2-64B58B9615C1}" srcOrd="1" destOrd="0" presId="urn:microsoft.com/office/officeart/2009/3/layout/HorizontalOrganizationChart#348"/>
    <dgm:cxn modelId="{F4FF8C8F-883B-4343-BE05-A7965224741D}" type="presParOf" srcId="{4C439A25-C520-7541-9699-D3DCCDC3C103}" destId="{97FDCD3D-BCBC-564A-A7DC-3DB5F90D48C8}" srcOrd="2" destOrd="0" presId="urn:microsoft.com/office/officeart/2009/3/layout/HorizontalOrganizationChart#348"/>
    <dgm:cxn modelId="{12A0E89D-AD73-7E45-825C-0C7EAE411313}" type="presParOf" srcId="{CED6D1D5-FD20-1545-84EF-3454D1CF2C00}" destId="{D644D19A-9705-A54F-9A30-5064AEC59B9F}" srcOrd="2" destOrd="0" presId="urn:microsoft.com/office/officeart/2009/3/layout/HorizontalOrganizationChart#348"/>
    <dgm:cxn modelId="{6F57D23D-4811-E841-BDAC-685765C25F5E}" type="presParOf" srcId="{CED6D1D5-FD20-1545-84EF-3454D1CF2C00}" destId="{688F0C8E-DE07-C245-9615-D3A5DD727424}" srcOrd="3" destOrd="0" presId="urn:microsoft.com/office/officeart/2009/3/layout/HorizontalOrganizationChart#348"/>
    <dgm:cxn modelId="{74CD2E0F-3BD7-6645-94E9-56DB37DFBFB3}" type="presParOf" srcId="{688F0C8E-DE07-C245-9615-D3A5DD727424}" destId="{3F76FD09-F53A-B045-A422-D4E205F74663}" srcOrd="0" destOrd="0" presId="urn:microsoft.com/office/officeart/2009/3/layout/HorizontalOrganizationChart#348"/>
    <dgm:cxn modelId="{B05AC8A9-9866-CC44-B91F-1882EB066B3F}" type="presParOf" srcId="{3F76FD09-F53A-B045-A422-D4E205F74663}" destId="{0383B3B7-6C60-A148-9705-71A389FB17B3}" srcOrd="0" destOrd="0" presId="urn:microsoft.com/office/officeart/2009/3/layout/HorizontalOrganizationChart#348"/>
    <dgm:cxn modelId="{5E134FBB-2ABE-0540-8EB5-C67D26829BD5}" type="presParOf" srcId="{3F76FD09-F53A-B045-A422-D4E205F74663}" destId="{6202E541-3630-B741-A6BE-164D8C0849E1}" srcOrd="1" destOrd="0" presId="urn:microsoft.com/office/officeart/2009/3/layout/HorizontalOrganizationChart#348"/>
    <dgm:cxn modelId="{048B1B0A-56A4-1042-90A0-E532EC11E66F}" type="presParOf" srcId="{688F0C8E-DE07-C245-9615-D3A5DD727424}" destId="{78B3677B-AE21-5E44-9D2A-106F760CA4C2}" srcOrd="1" destOrd="0" presId="urn:microsoft.com/office/officeart/2009/3/layout/HorizontalOrganizationChart#348"/>
    <dgm:cxn modelId="{1EED0FB0-970B-8D43-8EF2-032838E13D79}" type="presParOf" srcId="{688F0C8E-DE07-C245-9615-D3A5DD727424}" destId="{F8F5AC31-26CC-4540-93CA-70E5CF8DFA02}" srcOrd="2" destOrd="0" presId="urn:microsoft.com/office/officeart/2009/3/layout/HorizontalOrganizationChart#348"/>
    <dgm:cxn modelId="{00345AA8-D818-6542-AB55-61FFE4601A88}" type="presParOf" srcId="{B298F705-BE91-2A4B-BEB7-25A8634E56C7}" destId="{74F1F39F-BFAC-8846-AAD9-C24BF4502EB4}" srcOrd="2" destOrd="0" presId="urn:microsoft.com/office/officeart/2009/3/layout/HorizontalOrganizationChart#348"/>
    <dgm:cxn modelId="{FFC415B9-3434-0E48-95CF-42453C57E574}" type="presParOf" srcId="{4208877E-2E17-0846-B1CD-D901836E34AE}" destId="{09A9485D-59BA-EE45-AD8A-D708939A31A0}" srcOrd="2" destOrd="0" presId="urn:microsoft.com/office/officeart/2009/3/layout/HorizontalOrganizationChart#34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49" loCatId="" qsTypeId="urn:microsoft.com/office/officeart/2005/8/quickstyle/simple1#377" qsCatId="simple" csTypeId="urn:microsoft.com/office/officeart/2005/8/colors/accent2_1#57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商品经济基本概念</a:t>
          </a:r>
          <a:endParaRPr lang="zh-CN" altLang="en-US" sz="24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含义和产生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属性</a:t>
          </a:r>
          <a:endParaRPr lang="zh-CN" altLang="en-US" sz="24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表现形式</a:t>
          </a:r>
          <a:endParaRPr lang="zh-CN" altLang="en-US" sz="24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内在：价值量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smtClean="0"/>
            <a:t>外在：货币</a:t>
          </a:r>
          <a:endParaRPr lang="zh-CN" altLang="en-US" sz="2400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8EC547DD-FAB0-0F45-9F52-0322DB76184E}" type="presOf" srcId="{FCF78E06-6495-474A-ADC4-37ED3D20987D}" destId="{FA733591-93E3-1941-822D-82BE14120CB6}" srcOrd="1" destOrd="0" presId="urn:microsoft.com/office/officeart/2009/3/layout/HorizontalOrganizationChart#349"/>
    <dgm:cxn modelId="{162498CA-244D-8849-A8CA-2DCFEF195263}" type="presOf" srcId="{1C7D3776-C4A2-7B46-BB3A-AE961BBCDE40}" destId="{0F643A40-1B8F-8C4E-87CB-BC55AF9EEFF7}" srcOrd="0" destOrd="0" presId="urn:microsoft.com/office/officeart/2009/3/layout/HorizontalOrganizationChart#349"/>
    <dgm:cxn modelId="{26662CAE-9D38-944D-8324-BF469B761544}" type="presOf" srcId="{9FAFADD9-4F4E-B343-92B1-3878716DBF40}" destId="{DD0540F3-E7FD-D84C-AFE2-A34BAE74B792}" srcOrd="0" destOrd="0" presId="urn:microsoft.com/office/officeart/2009/3/layout/HorizontalOrganizationChart#349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2B0C8D2B-8D48-5B40-BB33-3835395801F5}" type="presOf" srcId="{A1842D66-F252-1441-931B-691B96451210}" destId="{915CE02C-D193-2943-B2F4-A6A86837DA24}" srcOrd="0" destOrd="0" presId="urn:microsoft.com/office/officeart/2009/3/layout/HorizontalOrganizationChart#349"/>
    <dgm:cxn modelId="{C88E09A5-ED61-A343-A09F-829BEA90D3A4}" type="presOf" srcId="{FCF78E06-6495-474A-ADC4-37ED3D20987D}" destId="{C896A703-0BFA-3944-96C4-0671A7A1864F}" srcOrd="0" destOrd="0" presId="urn:microsoft.com/office/officeart/2009/3/layout/HorizontalOrganizationChart#349"/>
    <dgm:cxn modelId="{9E1F2981-C855-3948-8142-AF17510BEF8A}" type="presOf" srcId="{EBCBC023-D8AE-034C-89BF-32C6F04AF9CA}" destId="{2100A6DC-9260-A042-82ED-86AE792A0E60}" srcOrd="0" destOrd="0" presId="urn:microsoft.com/office/officeart/2009/3/layout/HorizontalOrganizationChart#349"/>
    <dgm:cxn modelId="{DA15220F-5048-E540-A5E8-6A1566F1FBB8}" type="presOf" srcId="{A1842D66-F252-1441-931B-691B96451210}" destId="{5532EA05-942C-F648-88BA-4C283B4B089A}" srcOrd="1" destOrd="0" presId="urn:microsoft.com/office/officeart/2009/3/layout/HorizontalOrganizationChart#349"/>
    <dgm:cxn modelId="{8077C1E6-7BAD-3347-AE95-33C66FA35C96}" type="presOf" srcId="{06871DA0-5453-E04D-9EFB-77CDF76E7CAA}" destId="{75F9547B-754C-1F4B-835D-E3E674E8AD0D}" srcOrd="0" destOrd="0" presId="urn:microsoft.com/office/officeart/2009/3/layout/HorizontalOrganizationChart#349"/>
    <dgm:cxn modelId="{F7327393-932D-E644-88BF-518802D32A91}" type="presOf" srcId="{9825CEA5-A5F3-CE47-A6B0-F6A0BC8D7DA6}" destId="{9134C53C-CD9E-C347-B90B-D2E449F12B20}" srcOrd="0" destOrd="0" presId="urn:microsoft.com/office/officeart/2009/3/layout/HorizontalOrganizationChart#349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8BF4D521-AE75-EE49-843A-45196CBE5979}" type="presOf" srcId="{5B0CA9AC-99AF-B048-83B3-673120EA6483}" destId="{0383B3B7-6C60-A148-9705-71A389FB17B3}" srcOrd="0" destOrd="0" presId="urn:microsoft.com/office/officeart/2009/3/layout/HorizontalOrganizationChart#349"/>
    <dgm:cxn modelId="{D61BAAC5-504F-8444-93DF-5F70FA87710F}" type="presOf" srcId="{519643B5-A3D8-9746-80E5-5B0D1B8D3454}" destId="{061C472C-EB4D-E64B-8CBB-4ECF2E34C44C}" srcOrd="0" destOrd="0" presId="urn:microsoft.com/office/officeart/2009/3/layout/HorizontalOrganizationChart#349"/>
    <dgm:cxn modelId="{FE25C63B-3376-2849-95CE-2EF5996DB739}" type="presOf" srcId="{C67D933F-4118-F242-9B87-C6F271A90E9C}" destId="{130136FD-234D-784B-A79E-98C3B231C943}" srcOrd="0" destOrd="0" presId="urn:microsoft.com/office/officeart/2009/3/layout/HorizontalOrganizationChart#349"/>
    <dgm:cxn modelId="{B293C053-06C6-8A4F-BF68-128677E0763B}" type="presOf" srcId="{9FAFADD9-4F4E-B343-92B1-3878716DBF40}" destId="{ACE2AF3D-2311-9C47-84F6-43498FFBB2EB}" srcOrd="1" destOrd="0" presId="urn:microsoft.com/office/officeart/2009/3/layout/HorizontalOrganizationChart#349"/>
    <dgm:cxn modelId="{DE5A7B9D-843B-9845-9DF4-62D1BD83198E}" type="presOf" srcId="{06871DA0-5453-E04D-9EFB-77CDF76E7CAA}" destId="{084DFA63-BA8E-F642-A080-D9A40C2F7F3B}" srcOrd="1" destOrd="0" presId="urn:microsoft.com/office/officeart/2009/3/layout/HorizontalOrganizationChart#349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ED1A14CF-EC7C-F24D-8B16-C73006FE5C8E}" type="presOf" srcId="{980D0382-384A-8540-ABBD-E4ECEC2BA009}" destId="{D644D19A-9705-A54F-9A30-5064AEC59B9F}" srcOrd="0" destOrd="0" presId="urn:microsoft.com/office/officeart/2009/3/layout/HorizontalOrganizationChart#349"/>
    <dgm:cxn modelId="{875CF09B-1C05-1C4E-9756-AD8FD679A2FC}" type="presOf" srcId="{5B0CA9AC-99AF-B048-83B3-673120EA6483}" destId="{6202E541-3630-B741-A6BE-164D8C0849E1}" srcOrd="1" destOrd="0" presId="urn:microsoft.com/office/officeart/2009/3/layout/HorizontalOrganizationChart#349"/>
    <dgm:cxn modelId="{513687FB-B726-4541-B198-0A661C671BFF}" type="presOf" srcId="{28992B53-8FD2-4348-BC7E-78C59EFEA278}" destId="{8E9D488B-D3EB-AC46-8DD8-AE5FB658712C}" srcOrd="0" destOrd="0" presId="urn:microsoft.com/office/officeart/2009/3/layout/HorizontalOrganizationChart#349"/>
    <dgm:cxn modelId="{1068B0B8-74FE-FC41-A5CA-7E222EDC3ADD}" type="presOf" srcId="{EBCBC023-D8AE-034C-89BF-32C6F04AF9CA}" destId="{1F85AF9B-BEFD-464B-B087-4803CD059C86}" srcOrd="1" destOrd="0" presId="urn:microsoft.com/office/officeart/2009/3/layout/HorizontalOrganizationChart#349"/>
    <dgm:cxn modelId="{94070CA0-D612-CC4F-B23A-F5D2553A7B89}" type="presParOf" srcId="{130136FD-234D-784B-A79E-98C3B231C943}" destId="{4208877E-2E17-0846-B1CD-D901836E34AE}" srcOrd="0" destOrd="0" presId="urn:microsoft.com/office/officeart/2009/3/layout/HorizontalOrganizationChart#349"/>
    <dgm:cxn modelId="{9C20DAD0-007B-044F-A9B6-56F46D2EE893}" type="presParOf" srcId="{4208877E-2E17-0846-B1CD-D901836E34AE}" destId="{11165686-7F42-0A4B-91AF-86AD62CD866A}" srcOrd="0" destOrd="0" presId="urn:microsoft.com/office/officeart/2009/3/layout/HorizontalOrganizationChart#349"/>
    <dgm:cxn modelId="{A3F54FDD-45BF-9042-B12E-A7F79F5C18C3}" type="presParOf" srcId="{11165686-7F42-0A4B-91AF-86AD62CD866A}" destId="{C896A703-0BFA-3944-96C4-0671A7A1864F}" srcOrd="0" destOrd="0" presId="urn:microsoft.com/office/officeart/2009/3/layout/HorizontalOrganizationChart#349"/>
    <dgm:cxn modelId="{99CE3842-3728-264B-AC6C-FA06CE77813F}" type="presParOf" srcId="{11165686-7F42-0A4B-91AF-86AD62CD866A}" destId="{FA733591-93E3-1941-822D-82BE14120CB6}" srcOrd="1" destOrd="0" presId="urn:microsoft.com/office/officeart/2009/3/layout/HorizontalOrganizationChart#349"/>
    <dgm:cxn modelId="{C471608B-3721-1C4C-90E3-AF6666286AB9}" type="presParOf" srcId="{4208877E-2E17-0846-B1CD-D901836E34AE}" destId="{7E47DB6E-BC69-7C4A-B915-593327711D6E}" srcOrd="1" destOrd="0" presId="urn:microsoft.com/office/officeart/2009/3/layout/HorizontalOrganizationChart#349"/>
    <dgm:cxn modelId="{72B69D5C-BC16-894E-A581-8970EE04CD35}" type="presParOf" srcId="{7E47DB6E-BC69-7C4A-B915-593327711D6E}" destId="{061C472C-EB4D-E64B-8CBB-4ECF2E34C44C}" srcOrd="0" destOrd="0" presId="urn:microsoft.com/office/officeart/2009/3/layout/HorizontalOrganizationChart#349"/>
    <dgm:cxn modelId="{B04220A0-3E47-924A-A3AE-DB99FEEDDE3C}" type="presParOf" srcId="{7E47DB6E-BC69-7C4A-B915-593327711D6E}" destId="{65A85381-72A6-9247-A568-141CAA39D428}" srcOrd="1" destOrd="0" presId="urn:microsoft.com/office/officeart/2009/3/layout/HorizontalOrganizationChart#349"/>
    <dgm:cxn modelId="{ACBEBDC2-5E8F-7447-9166-BD46C49F429E}" type="presParOf" srcId="{65A85381-72A6-9247-A568-141CAA39D428}" destId="{8762FA3D-CFBD-4744-8606-7EEA0FD216C1}" srcOrd="0" destOrd="0" presId="urn:microsoft.com/office/officeart/2009/3/layout/HorizontalOrganizationChart#349"/>
    <dgm:cxn modelId="{BA519475-F382-1F47-9E54-7F4D59F3D8BC}" type="presParOf" srcId="{8762FA3D-CFBD-4744-8606-7EEA0FD216C1}" destId="{75F9547B-754C-1F4B-835D-E3E674E8AD0D}" srcOrd="0" destOrd="0" presId="urn:microsoft.com/office/officeart/2009/3/layout/HorizontalOrganizationChart#349"/>
    <dgm:cxn modelId="{BFE5CA70-A710-884B-ADA3-EC68572EB414}" type="presParOf" srcId="{8762FA3D-CFBD-4744-8606-7EEA0FD216C1}" destId="{084DFA63-BA8E-F642-A080-D9A40C2F7F3B}" srcOrd="1" destOrd="0" presId="urn:microsoft.com/office/officeart/2009/3/layout/HorizontalOrganizationChart#349"/>
    <dgm:cxn modelId="{16335D12-8F1C-E648-B200-CF10DA4B4307}" type="presParOf" srcId="{65A85381-72A6-9247-A568-141CAA39D428}" destId="{3E0BC4A6-276B-9E4B-89B5-9581156203EB}" srcOrd="1" destOrd="0" presId="urn:microsoft.com/office/officeart/2009/3/layout/HorizontalOrganizationChart#349"/>
    <dgm:cxn modelId="{FA386B3F-2C8F-E541-AE94-D414C31F9822}" type="presParOf" srcId="{65A85381-72A6-9247-A568-141CAA39D428}" destId="{9EFC547A-2BC6-A54E-B505-F6907185C747}" srcOrd="2" destOrd="0" presId="urn:microsoft.com/office/officeart/2009/3/layout/HorizontalOrganizationChart#349"/>
    <dgm:cxn modelId="{E489735A-CDC8-1441-988E-235F7F842DE9}" type="presParOf" srcId="{7E47DB6E-BC69-7C4A-B915-593327711D6E}" destId="{8E9D488B-D3EB-AC46-8DD8-AE5FB658712C}" srcOrd="2" destOrd="0" presId="urn:microsoft.com/office/officeart/2009/3/layout/HorizontalOrganizationChart#349"/>
    <dgm:cxn modelId="{509A0FFC-CE67-C64A-B3E7-1DC67E64A098}" type="presParOf" srcId="{7E47DB6E-BC69-7C4A-B915-593327711D6E}" destId="{B464D524-07B1-3D48-88C8-C39DDDD14A82}" srcOrd="3" destOrd="0" presId="urn:microsoft.com/office/officeart/2009/3/layout/HorizontalOrganizationChart#349"/>
    <dgm:cxn modelId="{22E637AB-E03A-0B48-93C8-D0B173146534}" type="presParOf" srcId="{B464D524-07B1-3D48-88C8-C39DDDD14A82}" destId="{2E7D7549-C30A-F34A-91DE-541FA29D5B26}" srcOrd="0" destOrd="0" presId="urn:microsoft.com/office/officeart/2009/3/layout/HorizontalOrganizationChart#349"/>
    <dgm:cxn modelId="{ED59FED0-58AB-E64C-8551-E58BF0130F2A}" type="presParOf" srcId="{2E7D7549-C30A-F34A-91DE-541FA29D5B26}" destId="{915CE02C-D193-2943-B2F4-A6A86837DA24}" srcOrd="0" destOrd="0" presId="urn:microsoft.com/office/officeart/2009/3/layout/HorizontalOrganizationChart#349"/>
    <dgm:cxn modelId="{D8CB81C5-EB65-8548-9562-E86BDC9AFF49}" type="presParOf" srcId="{2E7D7549-C30A-F34A-91DE-541FA29D5B26}" destId="{5532EA05-942C-F648-88BA-4C283B4B089A}" srcOrd="1" destOrd="0" presId="urn:microsoft.com/office/officeart/2009/3/layout/HorizontalOrganizationChart#349"/>
    <dgm:cxn modelId="{7B7F6BF9-10D9-F047-B66B-72CD4D7FE41C}" type="presParOf" srcId="{B464D524-07B1-3D48-88C8-C39DDDD14A82}" destId="{5DD26586-6CD2-E54A-8C8B-E75C314E7302}" srcOrd="1" destOrd="0" presId="urn:microsoft.com/office/officeart/2009/3/layout/HorizontalOrganizationChart#349"/>
    <dgm:cxn modelId="{CD79FF2B-AF6E-D843-9B82-28CF439230DF}" type="presParOf" srcId="{B464D524-07B1-3D48-88C8-C39DDDD14A82}" destId="{38B1BC24-1AAA-FC4B-A478-5D0E5356033F}" srcOrd="2" destOrd="0" presId="urn:microsoft.com/office/officeart/2009/3/layout/HorizontalOrganizationChart#349"/>
    <dgm:cxn modelId="{3A27C6BA-9607-7647-B126-6C68B1FE2E68}" type="presParOf" srcId="{7E47DB6E-BC69-7C4A-B915-593327711D6E}" destId="{9134C53C-CD9E-C347-B90B-D2E449F12B20}" srcOrd="4" destOrd="0" presId="urn:microsoft.com/office/officeart/2009/3/layout/HorizontalOrganizationChart#349"/>
    <dgm:cxn modelId="{03E1A387-BA01-CD48-A57E-194697E6DFAB}" type="presParOf" srcId="{7E47DB6E-BC69-7C4A-B915-593327711D6E}" destId="{B298F705-BE91-2A4B-BEB7-25A8634E56C7}" srcOrd="5" destOrd="0" presId="urn:microsoft.com/office/officeart/2009/3/layout/HorizontalOrganizationChart#349"/>
    <dgm:cxn modelId="{DD8D06D9-BCA3-A44F-97AC-D99FE062BA44}" type="presParOf" srcId="{B298F705-BE91-2A4B-BEB7-25A8634E56C7}" destId="{1B092C43-17F7-D348-B2D1-AE3D4F91E0AF}" srcOrd="0" destOrd="0" presId="urn:microsoft.com/office/officeart/2009/3/layout/HorizontalOrganizationChart#349"/>
    <dgm:cxn modelId="{1E92BAE2-46CA-CC40-85BE-44387C3B61EE}" type="presParOf" srcId="{1B092C43-17F7-D348-B2D1-AE3D4F91E0AF}" destId="{DD0540F3-E7FD-D84C-AFE2-A34BAE74B792}" srcOrd="0" destOrd="0" presId="urn:microsoft.com/office/officeart/2009/3/layout/HorizontalOrganizationChart#349"/>
    <dgm:cxn modelId="{E7AB3C1A-7ED3-D648-AB98-8849A720D25D}" type="presParOf" srcId="{1B092C43-17F7-D348-B2D1-AE3D4F91E0AF}" destId="{ACE2AF3D-2311-9C47-84F6-43498FFBB2EB}" srcOrd="1" destOrd="0" presId="urn:microsoft.com/office/officeart/2009/3/layout/HorizontalOrganizationChart#349"/>
    <dgm:cxn modelId="{69AB071D-3734-D44A-9000-CFF2540DB4B8}" type="presParOf" srcId="{B298F705-BE91-2A4B-BEB7-25A8634E56C7}" destId="{CED6D1D5-FD20-1545-84EF-3454D1CF2C00}" srcOrd="1" destOrd="0" presId="urn:microsoft.com/office/officeart/2009/3/layout/HorizontalOrganizationChart#349"/>
    <dgm:cxn modelId="{9D0F2900-5077-7345-9B50-BA92BFEA8C76}" type="presParOf" srcId="{CED6D1D5-FD20-1545-84EF-3454D1CF2C00}" destId="{0F643A40-1B8F-8C4E-87CB-BC55AF9EEFF7}" srcOrd="0" destOrd="0" presId="urn:microsoft.com/office/officeart/2009/3/layout/HorizontalOrganizationChart#349"/>
    <dgm:cxn modelId="{6CED50E8-CA8F-6445-B278-8556C0A49A4E}" type="presParOf" srcId="{CED6D1D5-FD20-1545-84EF-3454D1CF2C00}" destId="{4C439A25-C520-7541-9699-D3DCCDC3C103}" srcOrd="1" destOrd="0" presId="urn:microsoft.com/office/officeart/2009/3/layout/HorizontalOrganizationChart#349"/>
    <dgm:cxn modelId="{67C92B3E-BB66-D942-8946-FE4C78DC1F4E}" type="presParOf" srcId="{4C439A25-C520-7541-9699-D3DCCDC3C103}" destId="{FE60DA33-ADB8-C34C-9B58-A39DF92596D6}" srcOrd="0" destOrd="0" presId="urn:microsoft.com/office/officeart/2009/3/layout/HorizontalOrganizationChart#349"/>
    <dgm:cxn modelId="{991B71E6-3F3E-2944-9F70-D253B7CAA316}" type="presParOf" srcId="{FE60DA33-ADB8-C34C-9B58-A39DF92596D6}" destId="{2100A6DC-9260-A042-82ED-86AE792A0E60}" srcOrd="0" destOrd="0" presId="urn:microsoft.com/office/officeart/2009/3/layout/HorizontalOrganizationChart#349"/>
    <dgm:cxn modelId="{B5893BAC-C73C-2144-A11E-3189EBC07515}" type="presParOf" srcId="{FE60DA33-ADB8-C34C-9B58-A39DF92596D6}" destId="{1F85AF9B-BEFD-464B-B087-4803CD059C86}" srcOrd="1" destOrd="0" presId="urn:microsoft.com/office/officeart/2009/3/layout/HorizontalOrganizationChart#349"/>
    <dgm:cxn modelId="{FE6E1CD4-5EBF-FB49-B620-BE22B26D31E4}" type="presParOf" srcId="{4C439A25-C520-7541-9699-D3DCCDC3C103}" destId="{9561FE71-7EC1-B344-ACD2-64B58B9615C1}" srcOrd="1" destOrd="0" presId="urn:microsoft.com/office/officeart/2009/3/layout/HorizontalOrganizationChart#349"/>
    <dgm:cxn modelId="{70A80698-0425-F14A-A4BF-A5AA02E8FB2D}" type="presParOf" srcId="{4C439A25-C520-7541-9699-D3DCCDC3C103}" destId="{97FDCD3D-BCBC-564A-A7DC-3DB5F90D48C8}" srcOrd="2" destOrd="0" presId="urn:microsoft.com/office/officeart/2009/3/layout/HorizontalOrganizationChart#349"/>
    <dgm:cxn modelId="{3AD9ACE7-659A-2445-AE70-62A1E77F3B0B}" type="presParOf" srcId="{CED6D1D5-FD20-1545-84EF-3454D1CF2C00}" destId="{D644D19A-9705-A54F-9A30-5064AEC59B9F}" srcOrd="2" destOrd="0" presId="urn:microsoft.com/office/officeart/2009/3/layout/HorizontalOrganizationChart#349"/>
    <dgm:cxn modelId="{A283AC6E-FB49-5D45-8960-F72746B57D34}" type="presParOf" srcId="{CED6D1D5-FD20-1545-84EF-3454D1CF2C00}" destId="{688F0C8E-DE07-C245-9615-D3A5DD727424}" srcOrd="3" destOrd="0" presId="urn:microsoft.com/office/officeart/2009/3/layout/HorizontalOrganizationChart#349"/>
    <dgm:cxn modelId="{5D7E5734-5594-8142-BC8D-5E059DFE4FB4}" type="presParOf" srcId="{688F0C8E-DE07-C245-9615-D3A5DD727424}" destId="{3F76FD09-F53A-B045-A422-D4E205F74663}" srcOrd="0" destOrd="0" presId="urn:microsoft.com/office/officeart/2009/3/layout/HorizontalOrganizationChart#349"/>
    <dgm:cxn modelId="{44D98BF6-928A-2249-8F08-26DF2DB6F9C0}" type="presParOf" srcId="{3F76FD09-F53A-B045-A422-D4E205F74663}" destId="{0383B3B7-6C60-A148-9705-71A389FB17B3}" srcOrd="0" destOrd="0" presId="urn:microsoft.com/office/officeart/2009/3/layout/HorizontalOrganizationChart#349"/>
    <dgm:cxn modelId="{6080A0A0-E9DB-EE4D-8470-E3EC4345D8C4}" type="presParOf" srcId="{3F76FD09-F53A-B045-A422-D4E205F74663}" destId="{6202E541-3630-B741-A6BE-164D8C0849E1}" srcOrd="1" destOrd="0" presId="urn:microsoft.com/office/officeart/2009/3/layout/HorizontalOrganizationChart#349"/>
    <dgm:cxn modelId="{2AB61705-EBCC-484C-9ABE-0827FCCEC78B}" type="presParOf" srcId="{688F0C8E-DE07-C245-9615-D3A5DD727424}" destId="{78B3677B-AE21-5E44-9D2A-106F760CA4C2}" srcOrd="1" destOrd="0" presId="urn:microsoft.com/office/officeart/2009/3/layout/HorizontalOrganizationChart#349"/>
    <dgm:cxn modelId="{6EC5DC37-785A-B049-A08A-815F9EC65125}" type="presParOf" srcId="{688F0C8E-DE07-C245-9615-D3A5DD727424}" destId="{F8F5AC31-26CC-4540-93CA-70E5CF8DFA02}" srcOrd="2" destOrd="0" presId="urn:microsoft.com/office/officeart/2009/3/layout/HorizontalOrganizationChart#349"/>
    <dgm:cxn modelId="{6D57233B-840C-8B46-882A-7C486C0EC7CA}" type="presParOf" srcId="{B298F705-BE91-2A4B-BEB7-25A8634E56C7}" destId="{74F1F39F-BFAC-8846-AAD9-C24BF4502EB4}" srcOrd="2" destOrd="0" presId="urn:microsoft.com/office/officeart/2009/3/layout/HorizontalOrganizationChart#349"/>
    <dgm:cxn modelId="{344D845B-FB19-2641-8B5A-0AC94C5BF6B5}" type="presParOf" srcId="{4208877E-2E17-0846-B1CD-D901836E34AE}" destId="{09A9485D-59BA-EE45-AD8A-D708939A31A0}" srcOrd="2" destOrd="0" presId="urn:microsoft.com/office/officeart/2009/3/layout/HorizontalOrganizationChart#34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0" loCatId="" qsTypeId="urn:microsoft.com/office/officeart/2005/8/quickstyle/simple1#378" qsCatId="simple" csTypeId="urn:microsoft.com/office/officeart/2005/8/colors/accent2_1#58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商品经济基本概念</a:t>
          </a:r>
          <a:endParaRPr lang="zh-CN" altLang="en-US" sz="24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含义和产生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属性</a:t>
          </a:r>
          <a:endParaRPr lang="zh-CN" altLang="en-US" sz="24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表现形式</a:t>
          </a:r>
          <a:endParaRPr lang="zh-CN" altLang="en-US" sz="24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内在：价值量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smtClean="0"/>
            <a:t>外在：货币</a:t>
          </a:r>
          <a:endParaRPr lang="zh-CN" altLang="en-US" sz="2400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24CD31E9-03AF-EA4B-A2A5-36557515829C}" type="presOf" srcId="{EBCBC023-D8AE-034C-89BF-32C6F04AF9CA}" destId="{2100A6DC-9260-A042-82ED-86AE792A0E60}" srcOrd="0" destOrd="0" presId="urn:microsoft.com/office/officeart/2009/3/layout/HorizontalOrganizationChart#350"/>
    <dgm:cxn modelId="{DBBFA1BA-6AFA-C747-9300-2BE97F02CA4E}" type="presOf" srcId="{FCF78E06-6495-474A-ADC4-37ED3D20987D}" destId="{C896A703-0BFA-3944-96C4-0671A7A1864F}" srcOrd="0" destOrd="0" presId="urn:microsoft.com/office/officeart/2009/3/layout/HorizontalOrganizationChart#350"/>
    <dgm:cxn modelId="{4881338C-E15D-5840-9314-46F926727C19}" type="presOf" srcId="{9FAFADD9-4F4E-B343-92B1-3878716DBF40}" destId="{ACE2AF3D-2311-9C47-84F6-43498FFBB2EB}" srcOrd="1" destOrd="0" presId="urn:microsoft.com/office/officeart/2009/3/layout/HorizontalOrganizationChart#350"/>
    <dgm:cxn modelId="{C7C7E1CD-FC89-D84C-A2FF-3BF35D0B4D3A}" type="presOf" srcId="{9FAFADD9-4F4E-B343-92B1-3878716DBF40}" destId="{DD0540F3-E7FD-D84C-AFE2-A34BAE74B792}" srcOrd="0" destOrd="0" presId="urn:microsoft.com/office/officeart/2009/3/layout/HorizontalOrganizationChart#350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F57C0EEE-31C8-294F-A768-CBD49FADBF05}" type="presOf" srcId="{C67D933F-4118-F242-9B87-C6F271A90E9C}" destId="{130136FD-234D-784B-A79E-98C3B231C943}" srcOrd="0" destOrd="0" presId="urn:microsoft.com/office/officeart/2009/3/layout/HorizontalOrganizationChart#350"/>
    <dgm:cxn modelId="{5D8D1CA6-C563-A747-B0B2-37D6FF87DDE5}" type="presOf" srcId="{28992B53-8FD2-4348-BC7E-78C59EFEA278}" destId="{8E9D488B-D3EB-AC46-8DD8-AE5FB658712C}" srcOrd="0" destOrd="0" presId="urn:microsoft.com/office/officeart/2009/3/layout/HorizontalOrganizationChart#350"/>
    <dgm:cxn modelId="{FF416929-AC77-8449-BEE2-AA803B4C2748}" type="presOf" srcId="{A1842D66-F252-1441-931B-691B96451210}" destId="{5532EA05-942C-F648-88BA-4C283B4B089A}" srcOrd="1" destOrd="0" presId="urn:microsoft.com/office/officeart/2009/3/layout/HorizontalOrganizationChart#350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E0D23ED4-D4B4-854F-8AA2-2311392F1E6B}" type="presOf" srcId="{5B0CA9AC-99AF-B048-83B3-673120EA6483}" destId="{0383B3B7-6C60-A148-9705-71A389FB17B3}" srcOrd="0" destOrd="0" presId="urn:microsoft.com/office/officeart/2009/3/layout/HorizontalOrganizationChart#350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00FF3B01-776C-B441-8428-7B3BFFA64E39}" type="presOf" srcId="{06871DA0-5453-E04D-9EFB-77CDF76E7CAA}" destId="{084DFA63-BA8E-F642-A080-D9A40C2F7F3B}" srcOrd="1" destOrd="0" presId="urn:microsoft.com/office/officeart/2009/3/layout/HorizontalOrganizationChart#350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1667947B-7924-D84E-9F7E-0F2331FF0FC0}" type="presOf" srcId="{EBCBC023-D8AE-034C-89BF-32C6F04AF9CA}" destId="{1F85AF9B-BEFD-464B-B087-4803CD059C86}" srcOrd="1" destOrd="0" presId="urn:microsoft.com/office/officeart/2009/3/layout/HorizontalOrganizationChart#350"/>
    <dgm:cxn modelId="{C559B8FD-1A2A-0A48-BC6D-4A3AF73BBE51}" type="presOf" srcId="{A1842D66-F252-1441-931B-691B96451210}" destId="{915CE02C-D193-2943-B2F4-A6A86837DA24}" srcOrd="0" destOrd="0" presId="urn:microsoft.com/office/officeart/2009/3/layout/HorizontalOrganizationChart#350"/>
    <dgm:cxn modelId="{4298BB96-C145-3D46-BF57-C8BA6D577E71}" type="presOf" srcId="{FCF78E06-6495-474A-ADC4-37ED3D20987D}" destId="{FA733591-93E3-1941-822D-82BE14120CB6}" srcOrd="1" destOrd="0" presId="urn:microsoft.com/office/officeart/2009/3/layout/HorizontalOrganizationChart#350"/>
    <dgm:cxn modelId="{F0B64480-EED4-0745-ADC0-2E61C4608EAB}" type="presOf" srcId="{1C7D3776-C4A2-7B46-BB3A-AE961BBCDE40}" destId="{0F643A40-1B8F-8C4E-87CB-BC55AF9EEFF7}" srcOrd="0" destOrd="0" presId="urn:microsoft.com/office/officeart/2009/3/layout/HorizontalOrganizationChart#350"/>
    <dgm:cxn modelId="{DBCCCC77-0021-6B46-9499-F6CFC70AB082}" type="presOf" srcId="{06871DA0-5453-E04D-9EFB-77CDF76E7CAA}" destId="{75F9547B-754C-1F4B-835D-E3E674E8AD0D}" srcOrd="0" destOrd="0" presId="urn:microsoft.com/office/officeart/2009/3/layout/HorizontalOrganizationChart#350"/>
    <dgm:cxn modelId="{117DA14C-3455-4D46-94BB-BEF6D6EDF239}" type="presOf" srcId="{5B0CA9AC-99AF-B048-83B3-673120EA6483}" destId="{6202E541-3630-B741-A6BE-164D8C0849E1}" srcOrd="1" destOrd="0" presId="urn:microsoft.com/office/officeart/2009/3/layout/HorizontalOrganizationChart#350"/>
    <dgm:cxn modelId="{7C8C9210-D2DB-2F49-BCFC-AC73CA8A9ED7}" type="presOf" srcId="{9825CEA5-A5F3-CE47-A6B0-F6A0BC8D7DA6}" destId="{9134C53C-CD9E-C347-B90B-D2E449F12B20}" srcOrd="0" destOrd="0" presId="urn:microsoft.com/office/officeart/2009/3/layout/HorizontalOrganizationChart#350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1A4895F5-8F46-7E48-B261-439C71BEBCBC}" type="presOf" srcId="{980D0382-384A-8540-ABBD-E4ECEC2BA009}" destId="{D644D19A-9705-A54F-9A30-5064AEC59B9F}" srcOrd="0" destOrd="0" presId="urn:microsoft.com/office/officeart/2009/3/layout/HorizontalOrganizationChart#350"/>
    <dgm:cxn modelId="{DEB89648-FD81-9D49-8C78-C10463B8C523}" type="presOf" srcId="{519643B5-A3D8-9746-80E5-5B0D1B8D3454}" destId="{061C472C-EB4D-E64B-8CBB-4ECF2E34C44C}" srcOrd="0" destOrd="0" presId="urn:microsoft.com/office/officeart/2009/3/layout/HorizontalOrganizationChart#350"/>
    <dgm:cxn modelId="{2CE53014-7187-8048-8943-B48FD990544B}" type="presParOf" srcId="{130136FD-234D-784B-A79E-98C3B231C943}" destId="{4208877E-2E17-0846-B1CD-D901836E34AE}" srcOrd="0" destOrd="0" presId="urn:microsoft.com/office/officeart/2009/3/layout/HorizontalOrganizationChart#350"/>
    <dgm:cxn modelId="{4D08D502-976C-634C-8F8C-8F2A00E4D33D}" type="presParOf" srcId="{4208877E-2E17-0846-B1CD-D901836E34AE}" destId="{11165686-7F42-0A4B-91AF-86AD62CD866A}" srcOrd="0" destOrd="0" presId="urn:microsoft.com/office/officeart/2009/3/layout/HorizontalOrganizationChart#350"/>
    <dgm:cxn modelId="{FABA3C42-6F34-CD43-A035-9BE720665A07}" type="presParOf" srcId="{11165686-7F42-0A4B-91AF-86AD62CD866A}" destId="{C896A703-0BFA-3944-96C4-0671A7A1864F}" srcOrd="0" destOrd="0" presId="urn:microsoft.com/office/officeart/2009/3/layout/HorizontalOrganizationChart#350"/>
    <dgm:cxn modelId="{EDC748A3-1D38-0640-AC06-438460D156F3}" type="presParOf" srcId="{11165686-7F42-0A4B-91AF-86AD62CD866A}" destId="{FA733591-93E3-1941-822D-82BE14120CB6}" srcOrd="1" destOrd="0" presId="urn:microsoft.com/office/officeart/2009/3/layout/HorizontalOrganizationChart#350"/>
    <dgm:cxn modelId="{CF3DCE4D-778C-4B49-8204-E1A7FC3AEA01}" type="presParOf" srcId="{4208877E-2E17-0846-B1CD-D901836E34AE}" destId="{7E47DB6E-BC69-7C4A-B915-593327711D6E}" srcOrd="1" destOrd="0" presId="urn:microsoft.com/office/officeart/2009/3/layout/HorizontalOrganizationChart#350"/>
    <dgm:cxn modelId="{6B16F62E-A07F-0C45-A4A8-B4D5C5C30E32}" type="presParOf" srcId="{7E47DB6E-BC69-7C4A-B915-593327711D6E}" destId="{061C472C-EB4D-E64B-8CBB-4ECF2E34C44C}" srcOrd="0" destOrd="0" presId="urn:microsoft.com/office/officeart/2009/3/layout/HorizontalOrganizationChart#350"/>
    <dgm:cxn modelId="{7322E631-F125-7A42-8508-14449E1C24E2}" type="presParOf" srcId="{7E47DB6E-BC69-7C4A-B915-593327711D6E}" destId="{65A85381-72A6-9247-A568-141CAA39D428}" srcOrd="1" destOrd="0" presId="urn:microsoft.com/office/officeart/2009/3/layout/HorizontalOrganizationChart#350"/>
    <dgm:cxn modelId="{D3A6D09B-9838-244F-B17D-D16CFCD0166E}" type="presParOf" srcId="{65A85381-72A6-9247-A568-141CAA39D428}" destId="{8762FA3D-CFBD-4744-8606-7EEA0FD216C1}" srcOrd="0" destOrd="0" presId="urn:microsoft.com/office/officeart/2009/3/layout/HorizontalOrganizationChart#350"/>
    <dgm:cxn modelId="{9A7CECCF-E73B-0F48-8789-40D3B6D6188B}" type="presParOf" srcId="{8762FA3D-CFBD-4744-8606-7EEA0FD216C1}" destId="{75F9547B-754C-1F4B-835D-E3E674E8AD0D}" srcOrd="0" destOrd="0" presId="urn:microsoft.com/office/officeart/2009/3/layout/HorizontalOrganizationChart#350"/>
    <dgm:cxn modelId="{AFBD0412-8E77-5B47-9D84-00E6EC60CF4C}" type="presParOf" srcId="{8762FA3D-CFBD-4744-8606-7EEA0FD216C1}" destId="{084DFA63-BA8E-F642-A080-D9A40C2F7F3B}" srcOrd="1" destOrd="0" presId="urn:microsoft.com/office/officeart/2009/3/layout/HorizontalOrganizationChart#350"/>
    <dgm:cxn modelId="{2B9F8427-E79B-2344-B540-A9E48D52E94A}" type="presParOf" srcId="{65A85381-72A6-9247-A568-141CAA39D428}" destId="{3E0BC4A6-276B-9E4B-89B5-9581156203EB}" srcOrd="1" destOrd="0" presId="urn:microsoft.com/office/officeart/2009/3/layout/HorizontalOrganizationChart#350"/>
    <dgm:cxn modelId="{F87FCA8E-7302-A942-AB9F-2D6060C18A45}" type="presParOf" srcId="{65A85381-72A6-9247-A568-141CAA39D428}" destId="{9EFC547A-2BC6-A54E-B505-F6907185C747}" srcOrd="2" destOrd="0" presId="urn:microsoft.com/office/officeart/2009/3/layout/HorizontalOrganizationChart#350"/>
    <dgm:cxn modelId="{DA9330CF-EA68-184F-8920-55A3191CE0B5}" type="presParOf" srcId="{7E47DB6E-BC69-7C4A-B915-593327711D6E}" destId="{8E9D488B-D3EB-AC46-8DD8-AE5FB658712C}" srcOrd="2" destOrd="0" presId="urn:microsoft.com/office/officeart/2009/3/layout/HorizontalOrganizationChart#350"/>
    <dgm:cxn modelId="{F74530F1-E9D5-704F-A442-34F1D30F33D8}" type="presParOf" srcId="{7E47DB6E-BC69-7C4A-B915-593327711D6E}" destId="{B464D524-07B1-3D48-88C8-C39DDDD14A82}" srcOrd="3" destOrd="0" presId="urn:microsoft.com/office/officeart/2009/3/layout/HorizontalOrganizationChart#350"/>
    <dgm:cxn modelId="{39F52906-8B87-624E-BF4D-C64DC83689FC}" type="presParOf" srcId="{B464D524-07B1-3D48-88C8-C39DDDD14A82}" destId="{2E7D7549-C30A-F34A-91DE-541FA29D5B26}" srcOrd="0" destOrd="0" presId="urn:microsoft.com/office/officeart/2009/3/layout/HorizontalOrganizationChart#350"/>
    <dgm:cxn modelId="{5D521D2E-DCA2-4144-9B75-FCD7696B100B}" type="presParOf" srcId="{2E7D7549-C30A-F34A-91DE-541FA29D5B26}" destId="{915CE02C-D193-2943-B2F4-A6A86837DA24}" srcOrd="0" destOrd="0" presId="urn:microsoft.com/office/officeart/2009/3/layout/HorizontalOrganizationChart#350"/>
    <dgm:cxn modelId="{0A8B22F1-FA57-EE46-96B3-6FE26DB63205}" type="presParOf" srcId="{2E7D7549-C30A-F34A-91DE-541FA29D5B26}" destId="{5532EA05-942C-F648-88BA-4C283B4B089A}" srcOrd="1" destOrd="0" presId="urn:microsoft.com/office/officeart/2009/3/layout/HorizontalOrganizationChart#350"/>
    <dgm:cxn modelId="{0A625DCE-F76B-614A-825B-746A57EA0B43}" type="presParOf" srcId="{B464D524-07B1-3D48-88C8-C39DDDD14A82}" destId="{5DD26586-6CD2-E54A-8C8B-E75C314E7302}" srcOrd="1" destOrd="0" presId="urn:microsoft.com/office/officeart/2009/3/layout/HorizontalOrganizationChart#350"/>
    <dgm:cxn modelId="{8BFD59A4-037C-9540-802F-67EE540FD34E}" type="presParOf" srcId="{B464D524-07B1-3D48-88C8-C39DDDD14A82}" destId="{38B1BC24-1AAA-FC4B-A478-5D0E5356033F}" srcOrd="2" destOrd="0" presId="urn:microsoft.com/office/officeart/2009/3/layout/HorizontalOrganizationChart#350"/>
    <dgm:cxn modelId="{49E28590-81BD-4B44-8D09-EDEF388B4A49}" type="presParOf" srcId="{7E47DB6E-BC69-7C4A-B915-593327711D6E}" destId="{9134C53C-CD9E-C347-B90B-D2E449F12B20}" srcOrd="4" destOrd="0" presId="urn:microsoft.com/office/officeart/2009/3/layout/HorizontalOrganizationChart#350"/>
    <dgm:cxn modelId="{DE02EF7B-6292-7E4F-A85E-C3A60329A4D5}" type="presParOf" srcId="{7E47DB6E-BC69-7C4A-B915-593327711D6E}" destId="{B298F705-BE91-2A4B-BEB7-25A8634E56C7}" srcOrd="5" destOrd="0" presId="urn:microsoft.com/office/officeart/2009/3/layout/HorizontalOrganizationChart#350"/>
    <dgm:cxn modelId="{D847305E-2EB2-AD4C-B721-E4F22A6F8FF9}" type="presParOf" srcId="{B298F705-BE91-2A4B-BEB7-25A8634E56C7}" destId="{1B092C43-17F7-D348-B2D1-AE3D4F91E0AF}" srcOrd="0" destOrd="0" presId="urn:microsoft.com/office/officeart/2009/3/layout/HorizontalOrganizationChart#350"/>
    <dgm:cxn modelId="{3A13B081-EAFD-E643-9772-26373872694A}" type="presParOf" srcId="{1B092C43-17F7-D348-B2D1-AE3D4F91E0AF}" destId="{DD0540F3-E7FD-D84C-AFE2-A34BAE74B792}" srcOrd="0" destOrd="0" presId="urn:microsoft.com/office/officeart/2009/3/layout/HorizontalOrganizationChart#350"/>
    <dgm:cxn modelId="{4E8F5134-4F79-8E48-B751-DD583F6CCEA0}" type="presParOf" srcId="{1B092C43-17F7-D348-B2D1-AE3D4F91E0AF}" destId="{ACE2AF3D-2311-9C47-84F6-43498FFBB2EB}" srcOrd="1" destOrd="0" presId="urn:microsoft.com/office/officeart/2009/3/layout/HorizontalOrganizationChart#350"/>
    <dgm:cxn modelId="{FC6D3569-9B8C-BB4B-B3F1-56419F570960}" type="presParOf" srcId="{B298F705-BE91-2A4B-BEB7-25A8634E56C7}" destId="{CED6D1D5-FD20-1545-84EF-3454D1CF2C00}" srcOrd="1" destOrd="0" presId="urn:microsoft.com/office/officeart/2009/3/layout/HorizontalOrganizationChart#350"/>
    <dgm:cxn modelId="{31CE7821-7B64-4A49-9394-BA0B6A251B85}" type="presParOf" srcId="{CED6D1D5-FD20-1545-84EF-3454D1CF2C00}" destId="{0F643A40-1B8F-8C4E-87CB-BC55AF9EEFF7}" srcOrd="0" destOrd="0" presId="urn:microsoft.com/office/officeart/2009/3/layout/HorizontalOrganizationChart#350"/>
    <dgm:cxn modelId="{31548923-42CB-3448-B740-DE8710AA1D79}" type="presParOf" srcId="{CED6D1D5-FD20-1545-84EF-3454D1CF2C00}" destId="{4C439A25-C520-7541-9699-D3DCCDC3C103}" srcOrd="1" destOrd="0" presId="urn:microsoft.com/office/officeart/2009/3/layout/HorizontalOrganizationChart#350"/>
    <dgm:cxn modelId="{887DA679-EC0E-8148-BE91-75BDEC579771}" type="presParOf" srcId="{4C439A25-C520-7541-9699-D3DCCDC3C103}" destId="{FE60DA33-ADB8-C34C-9B58-A39DF92596D6}" srcOrd="0" destOrd="0" presId="urn:microsoft.com/office/officeart/2009/3/layout/HorizontalOrganizationChart#350"/>
    <dgm:cxn modelId="{F9B92690-88A0-5E48-B72C-4BE3733AA31C}" type="presParOf" srcId="{FE60DA33-ADB8-C34C-9B58-A39DF92596D6}" destId="{2100A6DC-9260-A042-82ED-86AE792A0E60}" srcOrd="0" destOrd="0" presId="urn:microsoft.com/office/officeart/2009/3/layout/HorizontalOrganizationChart#350"/>
    <dgm:cxn modelId="{EABBD601-DC9A-0F44-BDFC-1D8393101FCF}" type="presParOf" srcId="{FE60DA33-ADB8-C34C-9B58-A39DF92596D6}" destId="{1F85AF9B-BEFD-464B-B087-4803CD059C86}" srcOrd="1" destOrd="0" presId="urn:microsoft.com/office/officeart/2009/3/layout/HorizontalOrganizationChart#350"/>
    <dgm:cxn modelId="{8AEDA1E0-5DB9-C040-81FA-664F5ECD826A}" type="presParOf" srcId="{4C439A25-C520-7541-9699-D3DCCDC3C103}" destId="{9561FE71-7EC1-B344-ACD2-64B58B9615C1}" srcOrd="1" destOrd="0" presId="urn:microsoft.com/office/officeart/2009/3/layout/HorizontalOrganizationChart#350"/>
    <dgm:cxn modelId="{950BD797-3F53-2D4E-80E9-3DDEC06C55D4}" type="presParOf" srcId="{4C439A25-C520-7541-9699-D3DCCDC3C103}" destId="{97FDCD3D-BCBC-564A-A7DC-3DB5F90D48C8}" srcOrd="2" destOrd="0" presId="urn:microsoft.com/office/officeart/2009/3/layout/HorizontalOrganizationChart#350"/>
    <dgm:cxn modelId="{2A57210F-719A-DB45-BA26-F7F9A4DDC6A5}" type="presParOf" srcId="{CED6D1D5-FD20-1545-84EF-3454D1CF2C00}" destId="{D644D19A-9705-A54F-9A30-5064AEC59B9F}" srcOrd="2" destOrd="0" presId="urn:microsoft.com/office/officeart/2009/3/layout/HorizontalOrganizationChart#350"/>
    <dgm:cxn modelId="{34FB5BDB-7AE6-EA45-8D58-84788E3BEC28}" type="presParOf" srcId="{CED6D1D5-FD20-1545-84EF-3454D1CF2C00}" destId="{688F0C8E-DE07-C245-9615-D3A5DD727424}" srcOrd="3" destOrd="0" presId="urn:microsoft.com/office/officeart/2009/3/layout/HorizontalOrganizationChart#350"/>
    <dgm:cxn modelId="{71D0BCB5-0D32-464E-B76A-2D1AE0DCD9D4}" type="presParOf" srcId="{688F0C8E-DE07-C245-9615-D3A5DD727424}" destId="{3F76FD09-F53A-B045-A422-D4E205F74663}" srcOrd="0" destOrd="0" presId="urn:microsoft.com/office/officeart/2009/3/layout/HorizontalOrganizationChart#350"/>
    <dgm:cxn modelId="{1DE1C8B1-846D-EE45-813E-F71C48A250BC}" type="presParOf" srcId="{3F76FD09-F53A-B045-A422-D4E205F74663}" destId="{0383B3B7-6C60-A148-9705-71A389FB17B3}" srcOrd="0" destOrd="0" presId="urn:microsoft.com/office/officeart/2009/3/layout/HorizontalOrganizationChart#350"/>
    <dgm:cxn modelId="{B00841A6-728E-3142-B8CC-AE1E5BB1BC4B}" type="presParOf" srcId="{3F76FD09-F53A-B045-A422-D4E205F74663}" destId="{6202E541-3630-B741-A6BE-164D8C0849E1}" srcOrd="1" destOrd="0" presId="urn:microsoft.com/office/officeart/2009/3/layout/HorizontalOrganizationChart#350"/>
    <dgm:cxn modelId="{E94E53B7-599A-9349-A6B1-B71D8545BC29}" type="presParOf" srcId="{688F0C8E-DE07-C245-9615-D3A5DD727424}" destId="{78B3677B-AE21-5E44-9D2A-106F760CA4C2}" srcOrd="1" destOrd="0" presId="urn:microsoft.com/office/officeart/2009/3/layout/HorizontalOrganizationChart#350"/>
    <dgm:cxn modelId="{662E0E61-1515-7C44-ADE9-7F8637047277}" type="presParOf" srcId="{688F0C8E-DE07-C245-9615-D3A5DD727424}" destId="{F8F5AC31-26CC-4540-93CA-70E5CF8DFA02}" srcOrd="2" destOrd="0" presId="urn:microsoft.com/office/officeart/2009/3/layout/HorizontalOrganizationChart#350"/>
    <dgm:cxn modelId="{C2FD8714-5C0A-6C4F-B01B-528F3C3DA033}" type="presParOf" srcId="{B298F705-BE91-2A4B-BEB7-25A8634E56C7}" destId="{74F1F39F-BFAC-8846-AAD9-C24BF4502EB4}" srcOrd="2" destOrd="0" presId="urn:microsoft.com/office/officeart/2009/3/layout/HorizontalOrganizationChart#350"/>
    <dgm:cxn modelId="{CE357B13-CDA2-DB4F-9B53-9DFFAE1FB703}" type="presParOf" srcId="{4208877E-2E17-0846-B1CD-D901836E34AE}" destId="{09A9485D-59BA-EE45-AD8A-D708939A31A0}" srcOrd="2" destOrd="0" presId="urn:microsoft.com/office/officeart/2009/3/layout/HorizontalOrganizationChart#35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1" loCatId="" qsTypeId="urn:microsoft.com/office/officeart/2005/8/quickstyle/simple1#379" qsCatId="simple" csTypeId="urn:microsoft.com/office/officeart/2005/8/colors/accent2_1#59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商品经济基本概念</a:t>
          </a:r>
          <a:endParaRPr lang="zh-CN" altLang="en-US" sz="24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含义和产生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属性</a:t>
          </a:r>
          <a:endParaRPr lang="zh-CN" altLang="en-US" sz="24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表现形式</a:t>
          </a:r>
          <a:endParaRPr lang="zh-CN" altLang="en-US" sz="24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内在：价值量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smtClean="0"/>
            <a:t>外在：货币</a:t>
          </a:r>
          <a:endParaRPr lang="zh-CN" altLang="en-US" sz="2400"/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E00562B0-61C7-7A4E-A087-5E8EECAF1E63}" type="presOf" srcId="{5B0CA9AC-99AF-B048-83B3-673120EA6483}" destId="{0383B3B7-6C60-A148-9705-71A389FB17B3}" srcOrd="0" destOrd="0" presId="urn:microsoft.com/office/officeart/2009/3/layout/HorizontalOrganizationChart#351"/>
    <dgm:cxn modelId="{1999B64B-3C89-C34F-B127-025C0C7F375B}" type="presOf" srcId="{EBCBC023-D8AE-034C-89BF-32C6F04AF9CA}" destId="{1F85AF9B-BEFD-464B-B087-4803CD059C86}" srcOrd="1" destOrd="0" presId="urn:microsoft.com/office/officeart/2009/3/layout/HorizontalOrganizationChart#351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B3C388AB-C2A5-114F-AA08-C1D83EC2CDB3}" type="presOf" srcId="{FCF78E06-6495-474A-ADC4-37ED3D20987D}" destId="{FA733591-93E3-1941-822D-82BE14120CB6}" srcOrd="1" destOrd="0" presId="urn:microsoft.com/office/officeart/2009/3/layout/HorizontalOrganizationChart#351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94B26F32-F102-5D4B-B3AE-1BC4D5DC7138}" type="presOf" srcId="{9FAFADD9-4F4E-B343-92B1-3878716DBF40}" destId="{ACE2AF3D-2311-9C47-84F6-43498FFBB2EB}" srcOrd="1" destOrd="0" presId="urn:microsoft.com/office/officeart/2009/3/layout/HorizontalOrganizationChart#351"/>
    <dgm:cxn modelId="{243A5FD3-31F6-F64C-9748-D54614D04EFF}" type="presOf" srcId="{A1842D66-F252-1441-931B-691B96451210}" destId="{5532EA05-942C-F648-88BA-4C283B4B089A}" srcOrd="1" destOrd="0" presId="urn:microsoft.com/office/officeart/2009/3/layout/HorizontalOrganizationChart#351"/>
    <dgm:cxn modelId="{51CFBD48-0B70-864D-9256-8EC746A26FF1}" type="presOf" srcId="{9FAFADD9-4F4E-B343-92B1-3878716DBF40}" destId="{DD0540F3-E7FD-D84C-AFE2-A34BAE74B792}" srcOrd="0" destOrd="0" presId="urn:microsoft.com/office/officeart/2009/3/layout/HorizontalOrganizationChart#351"/>
    <dgm:cxn modelId="{A66AD941-1199-FA43-90BB-357FEE2C3BF0}" type="presOf" srcId="{1C7D3776-C4A2-7B46-BB3A-AE961BBCDE40}" destId="{0F643A40-1B8F-8C4E-87CB-BC55AF9EEFF7}" srcOrd="0" destOrd="0" presId="urn:microsoft.com/office/officeart/2009/3/layout/HorizontalOrganizationChart#351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980A3B9C-D83D-2C4B-B863-372F9A0E9180}" type="presOf" srcId="{5B0CA9AC-99AF-B048-83B3-673120EA6483}" destId="{6202E541-3630-B741-A6BE-164D8C0849E1}" srcOrd="1" destOrd="0" presId="urn:microsoft.com/office/officeart/2009/3/layout/HorizontalOrganizationChart#351"/>
    <dgm:cxn modelId="{59BD4E2C-BE9A-A449-90A7-BAD02DC5ED85}" type="presOf" srcId="{C67D933F-4118-F242-9B87-C6F271A90E9C}" destId="{130136FD-234D-784B-A79E-98C3B231C943}" srcOrd="0" destOrd="0" presId="urn:microsoft.com/office/officeart/2009/3/layout/HorizontalOrganizationChart#351"/>
    <dgm:cxn modelId="{EE516D79-C90A-6741-8D0B-82020A3A042D}" type="presOf" srcId="{FCF78E06-6495-474A-ADC4-37ED3D20987D}" destId="{C896A703-0BFA-3944-96C4-0671A7A1864F}" srcOrd="0" destOrd="0" presId="urn:microsoft.com/office/officeart/2009/3/layout/HorizontalOrganizationChart#351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4FDF7582-A55E-CF4A-8B58-F84B03CABADB}" type="presOf" srcId="{519643B5-A3D8-9746-80E5-5B0D1B8D3454}" destId="{061C472C-EB4D-E64B-8CBB-4ECF2E34C44C}" srcOrd="0" destOrd="0" presId="urn:microsoft.com/office/officeart/2009/3/layout/HorizontalOrganizationChart#351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030D8A55-9FE2-F145-A60F-8E2BA3D5C896}" type="presOf" srcId="{06871DA0-5453-E04D-9EFB-77CDF76E7CAA}" destId="{084DFA63-BA8E-F642-A080-D9A40C2F7F3B}" srcOrd="1" destOrd="0" presId="urn:microsoft.com/office/officeart/2009/3/layout/HorizontalOrganizationChart#351"/>
    <dgm:cxn modelId="{1BBE33CD-9C77-9740-867B-70884C308942}" type="presOf" srcId="{EBCBC023-D8AE-034C-89BF-32C6F04AF9CA}" destId="{2100A6DC-9260-A042-82ED-86AE792A0E60}" srcOrd="0" destOrd="0" presId="urn:microsoft.com/office/officeart/2009/3/layout/HorizontalOrganizationChart#351"/>
    <dgm:cxn modelId="{E060F023-BE06-AD43-9467-C9E6BC9F62BD}" type="presOf" srcId="{9825CEA5-A5F3-CE47-A6B0-F6A0BC8D7DA6}" destId="{9134C53C-CD9E-C347-B90B-D2E449F12B20}" srcOrd="0" destOrd="0" presId="urn:microsoft.com/office/officeart/2009/3/layout/HorizontalOrganizationChart#351"/>
    <dgm:cxn modelId="{79D7BA5E-74BF-9F45-A0CA-9C332F0AFE72}" type="presOf" srcId="{A1842D66-F252-1441-931B-691B96451210}" destId="{915CE02C-D193-2943-B2F4-A6A86837DA24}" srcOrd="0" destOrd="0" presId="urn:microsoft.com/office/officeart/2009/3/layout/HorizontalOrganizationChart#351"/>
    <dgm:cxn modelId="{F1A04E49-576A-BE4B-8FD8-2C7B6F338928}" type="presOf" srcId="{06871DA0-5453-E04D-9EFB-77CDF76E7CAA}" destId="{75F9547B-754C-1F4B-835D-E3E674E8AD0D}" srcOrd="0" destOrd="0" presId="urn:microsoft.com/office/officeart/2009/3/layout/HorizontalOrganizationChart#351"/>
    <dgm:cxn modelId="{4D94878E-053A-A14A-B15D-B6955977D7B9}" type="presOf" srcId="{28992B53-8FD2-4348-BC7E-78C59EFEA278}" destId="{8E9D488B-D3EB-AC46-8DD8-AE5FB658712C}" srcOrd="0" destOrd="0" presId="urn:microsoft.com/office/officeart/2009/3/layout/HorizontalOrganizationChart#351"/>
    <dgm:cxn modelId="{F9E8CD6F-9A15-EE45-9342-B1BF40B9F786}" type="presOf" srcId="{980D0382-384A-8540-ABBD-E4ECEC2BA009}" destId="{D644D19A-9705-A54F-9A30-5064AEC59B9F}" srcOrd="0" destOrd="0" presId="urn:microsoft.com/office/officeart/2009/3/layout/HorizontalOrganizationChart#351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5147757-44E7-F449-BFF3-9ADD218168BB}" type="presParOf" srcId="{130136FD-234D-784B-A79E-98C3B231C943}" destId="{4208877E-2E17-0846-B1CD-D901836E34AE}" srcOrd="0" destOrd="0" presId="urn:microsoft.com/office/officeart/2009/3/layout/HorizontalOrganizationChart#351"/>
    <dgm:cxn modelId="{4AD7D594-93CB-2D47-8D54-4080ECCA9140}" type="presParOf" srcId="{4208877E-2E17-0846-B1CD-D901836E34AE}" destId="{11165686-7F42-0A4B-91AF-86AD62CD866A}" srcOrd="0" destOrd="0" presId="urn:microsoft.com/office/officeart/2009/3/layout/HorizontalOrganizationChart#351"/>
    <dgm:cxn modelId="{70D1EF41-ACF0-6B4E-BE40-335D120BD563}" type="presParOf" srcId="{11165686-7F42-0A4B-91AF-86AD62CD866A}" destId="{C896A703-0BFA-3944-96C4-0671A7A1864F}" srcOrd="0" destOrd="0" presId="urn:microsoft.com/office/officeart/2009/3/layout/HorizontalOrganizationChart#351"/>
    <dgm:cxn modelId="{67A2056A-6DDE-9446-9AB5-135723B530B6}" type="presParOf" srcId="{11165686-7F42-0A4B-91AF-86AD62CD866A}" destId="{FA733591-93E3-1941-822D-82BE14120CB6}" srcOrd="1" destOrd="0" presId="urn:microsoft.com/office/officeart/2009/3/layout/HorizontalOrganizationChart#351"/>
    <dgm:cxn modelId="{0CC7B969-6FC2-7C41-AD22-FED8A01406AB}" type="presParOf" srcId="{4208877E-2E17-0846-B1CD-D901836E34AE}" destId="{7E47DB6E-BC69-7C4A-B915-593327711D6E}" srcOrd="1" destOrd="0" presId="urn:microsoft.com/office/officeart/2009/3/layout/HorizontalOrganizationChart#351"/>
    <dgm:cxn modelId="{23A19136-D829-5447-A4A9-44CAEAB695FE}" type="presParOf" srcId="{7E47DB6E-BC69-7C4A-B915-593327711D6E}" destId="{061C472C-EB4D-E64B-8CBB-4ECF2E34C44C}" srcOrd="0" destOrd="0" presId="urn:microsoft.com/office/officeart/2009/3/layout/HorizontalOrganizationChart#351"/>
    <dgm:cxn modelId="{210DC663-EA7B-604D-A6D0-7F8198022232}" type="presParOf" srcId="{7E47DB6E-BC69-7C4A-B915-593327711D6E}" destId="{65A85381-72A6-9247-A568-141CAA39D428}" srcOrd="1" destOrd="0" presId="urn:microsoft.com/office/officeart/2009/3/layout/HorizontalOrganizationChart#351"/>
    <dgm:cxn modelId="{EFF010A0-A179-744B-BD70-49E0E04004B6}" type="presParOf" srcId="{65A85381-72A6-9247-A568-141CAA39D428}" destId="{8762FA3D-CFBD-4744-8606-7EEA0FD216C1}" srcOrd="0" destOrd="0" presId="urn:microsoft.com/office/officeart/2009/3/layout/HorizontalOrganizationChart#351"/>
    <dgm:cxn modelId="{00C60D20-BDA4-EB48-AF37-C84A25EF17F6}" type="presParOf" srcId="{8762FA3D-CFBD-4744-8606-7EEA0FD216C1}" destId="{75F9547B-754C-1F4B-835D-E3E674E8AD0D}" srcOrd="0" destOrd="0" presId="urn:microsoft.com/office/officeart/2009/3/layout/HorizontalOrganizationChart#351"/>
    <dgm:cxn modelId="{1AAFFD1A-5675-8B49-A5BC-A2C5F194918F}" type="presParOf" srcId="{8762FA3D-CFBD-4744-8606-7EEA0FD216C1}" destId="{084DFA63-BA8E-F642-A080-D9A40C2F7F3B}" srcOrd="1" destOrd="0" presId="urn:microsoft.com/office/officeart/2009/3/layout/HorizontalOrganizationChart#351"/>
    <dgm:cxn modelId="{061FE7D8-C176-F049-9BDA-C0A76EC574AA}" type="presParOf" srcId="{65A85381-72A6-9247-A568-141CAA39D428}" destId="{3E0BC4A6-276B-9E4B-89B5-9581156203EB}" srcOrd="1" destOrd="0" presId="urn:microsoft.com/office/officeart/2009/3/layout/HorizontalOrganizationChart#351"/>
    <dgm:cxn modelId="{ED2A961F-46DC-DD41-8136-C1307DE25FAE}" type="presParOf" srcId="{65A85381-72A6-9247-A568-141CAA39D428}" destId="{9EFC547A-2BC6-A54E-B505-F6907185C747}" srcOrd="2" destOrd="0" presId="urn:microsoft.com/office/officeart/2009/3/layout/HorizontalOrganizationChart#351"/>
    <dgm:cxn modelId="{B6413B87-1656-814B-B887-1C4E56DB7E86}" type="presParOf" srcId="{7E47DB6E-BC69-7C4A-B915-593327711D6E}" destId="{8E9D488B-D3EB-AC46-8DD8-AE5FB658712C}" srcOrd="2" destOrd="0" presId="urn:microsoft.com/office/officeart/2009/3/layout/HorizontalOrganizationChart#351"/>
    <dgm:cxn modelId="{E029FE9A-CBAD-2A4B-99EB-14930B9D31F5}" type="presParOf" srcId="{7E47DB6E-BC69-7C4A-B915-593327711D6E}" destId="{B464D524-07B1-3D48-88C8-C39DDDD14A82}" srcOrd="3" destOrd="0" presId="urn:microsoft.com/office/officeart/2009/3/layout/HorizontalOrganizationChart#351"/>
    <dgm:cxn modelId="{A2412A2D-5476-6741-AC5F-E2D41224EE18}" type="presParOf" srcId="{B464D524-07B1-3D48-88C8-C39DDDD14A82}" destId="{2E7D7549-C30A-F34A-91DE-541FA29D5B26}" srcOrd="0" destOrd="0" presId="urn:microsoft.com/office/officeart/2009/3/layout/HorizontalOrganizationChart#351"/>
    <dgm:cxn modelId="{DCE9C20B-8F49-EB4C-80EE-7900760B6F1F}" type="presParOf" srcId="{2E7D7549-C30A-F34A-91DE-541FA29D5B26}" destId="{915CE02C-D193-2943-B2F4-A6A86837DA24}" srcOrd="0" destOrd="0" presId="urn:microsoft.com/office/officeart/2009/3/layout/HorizontalOrganizationChart#351"/>
    <dgm:cxn modelId="{A10F3C49-C630-3E48-840B-5C20DCE26AB5}" type="presParOf" srcId="{2E7D7549-C30A-F34A-91DE-541FA29D5B26}" destId="{5532EA05-942C-F648-88BA-4C283B4B089A}" srcOrd="1" destOrd="0" presId="urn:microsoft.com/office/officeart/2009/3/layout/HorizontalOrganizationChart#351"/>
    <dgm:cxn modelId="{D422D1A4-0E65-A040-BA10-139BD5744920}" type="presParOf" srcId="{B464D524-07B1-3D48-88C8-C39DDDD14A82}" destId="{5DD26586-6CD2-E54A-8C8B-E75C314E7302}" srcOrd="1" destOrd="0" presId="urn:microsoft.com/office/officeart/2009/3/layout/HorizontalOrganizationChart#351"/>
    <dgm:cxn modelId="{927293A3-4BD8-F44D-9D3A-CE2ADCBBBE6B}" type="presParOf" srcId="{B464D524-07B1-3D48-88C8-C39DDDD14A82}" destId="{38B1BC24-1AAA-FC4B-A478-5D0E5356033F}" srcOrd="2" destOrd="0" presId="urn:microsoft.com/office/officeart/2009/3/layout/HorizontalOrganizationChart#351"/>
    <dgm:cxn modelId="{5D2C376E-AED2-6D43-BC3A-CCFA5A20754D}" type="presParOf" srcId="{7E47DB6E-BC69-7C4A-B915-593327711D6E}" destId="{9134C53C-CD9E-C347-B90B-D2E449F12B20}" srcOrd="4" destOrd="0" presId="urn:microsoft.com/office/officeart/2009/3/layout/HorizontalOrganizationChart#351"/>
    <dgm:cxn modelId="{FD396DC7-B393-C94E-BE38-35E5A3C2492A}" type="presParOf" srcId="{7E47DB6E-BC69-7C4A-B915-593327711D6E}" destId="{B298F705-BE91-2A4B-BEB7-25A8634E56C7}" srcOrd="5" destOrd="0" presId="urn:microsoft.com/office/officeart/2009/3/layout/HorizontalOrganizationChart#351"/>
    <dgm:cxn modelId="{2CB706E8-F941-564B-9E3F-53B1E5E5644D}" type="presParOf" srcId="{B298F705-BE91-2A4B-BEB7-25A8634E56C7}" destId="{1B092C43-17F7-D348-B2D1-AE3D4F91E0AF}" srcOrd="0" destOrd="0" presId="urn:microsoft.com/office/officeart/2009/3/layout/HorizontalOrganizationChart#351"/>
    <dgm:cxn modelId="{C98901C3-2C0F-3346-9B39-29C8513E8231}" type="presParOf" srcId="{1B092C43-17F7-D348-B2D1-AE3D4F91E0AF}" destId="{DD0540F3-E7FD-D84C-AFE2-A34BAE74B792}" srcOrd="0" destOrd="0" presId="urn:microsoft.com/office/officeart/2009/3/layout/HorizontalOrganizationChart#351"/>
    <dgm:cxn modelId="{68DC58E4-4967-1C47-B83B-3D3F85A7616E}" type="presParOf" srcId="{1B092C43-17F7-D348-B2D1-AE3D4F91E0AF}" destId="{ACE2AF3D-2311-9C47-84F6-43498FFBB2EB}" srcOrd="1" destOrd="0" presId="urn:microsoft.com/office/officeart/2009/3/layout/HorizontalOrganizationChart#351"/>
    <dgm:cxn modelId="{D3026ABD-4B59-914F-8551-9B7B20CD7C30}" type="presParOf" srcId="{B298F705-BE91-2A4B-BEB7-25A8634E56C7}" destId="{CED6D1D5-FD20-1545-84EF-3454D1CF2C00}" srcOrd="1" destOrd="0" presId="urn:microsoft.com/office/officeart/2009/3/layout/HorizontalOrganizationChart#351"/>
    <dgm:cxn modelId="{864DF56D-FC1D-FD4C-BF18-D218AD27559F}" type="presParOf" srcId="{CED6D1D5-FD20-1545-84EF-3454D1CF2C00}" destId="{0F643A40-1B8F-8C4E-87CB-BC55AF9EEFF7}" srcOrd="0" destOrd="0" presId="urn:microsoft.com/office/officeart/2009/3/layout/HorizontalOrganizationChart#351"/>
    <dgm:cxn modelId="{91470DED-7550-7240-9962-D84F012C1DBC}" type="presParOf" srcId="{CED6D1D5-FD20-1545-84EF-3454D1CF2C00}" destId="{4C439A25-C520-7541-9699-D3DCCDC3C103}" srcOrd="1" destOrd="0" presId="urn:microsoft.com/office/officeart/2009/3/layout/HorizontalOrganizationChart#351"/>
    <dgm:cxn modelId="{77165A67-D026-BA45-8176-0E18429E7720}" type="presParOf" srcId="{4C439A25-C520-7541-9699-D3DCCDC3C103}" destId="{FE60DA33-ADB8-C34C-9B58-A39DF92596D6}" srcOrd="0" destOrd="0" presId="urn:microsoft.com/office/officeart/2009/3/layout/HorizontalOrganizationChart#351"/>
    <dgm:cxn modelId="{75710711-0E98-7946-8A82-E908126659A3}" type="presParOf" srcId="{FE60DA33-ADB8-C34C-9B58-A39DF92596D6}" destId="{2100A6DC-9260-A042-82ED-86AE792A0E60}" srcOrd="0" destOrd="0" presId="urn:microsoft.com/office/officeart/2009/3/layout/HorizontalOrganizationChart#351"/>
    <dgm:cxn modelId="{B48E902B-8322-8E4C-BE70-785AE9292E0C}" type="presParOf" srcId="{FE60DA33-ADB8-C34C-9B58-A39DF92596D6}" destId="{1F85AF9B-BEFD-464B-B087-4803CD059C86}" srcOrd="1" destOrd="0" presId="urn:microsoft.com/office/officeart/2009/3/layout/HorizontalOrganizationChart#351"/>
    <dgm:cxn modelId="{66830059-DDBF-9340-9883-3DB821D70B8E}" type="presParOf" srcId="{4C439A25-C520-7541-9699-D3DCCDC3C103}" destId="{9561FE71-7EC1-B344-ACD2-64B58B9615C1}" srcOrd="1" destOrd="0" presId="urn:microsoft.com/office/officeart/2009/3/layout/HorizontalOrganizationChart#351"/>
    <dgm:cxn modelId="{7E775BD6-2917-A241-90D5-49E43412A4BF}" type="presParOf" srcId="{4C439A25-C520-7541-9699-D3DCCDC3C103}" destId="{97FDCD3D-BCBC-564A-A7DC-3DB5F90D48C8}" srcOrd="2" destOrd="0" presId="urn:microsoft.com/office/officeart/2009/3/layout/HorizontalOrganizationChart#351"/>
    <dgm:cxn modelId="{78529D04-C22E-2E4E-8FD4-FA3EA3D63601}" type="presParOf" srcId="{CED6D1D5-FD20-1545-84EF-3454D1CF2C00}" destId="{D644D19A-9705-A54F-9A30-5064AEC59B9F}" srcOrd="2" destOrd="0" presId="urn:microsoft.com/office/officeart/2009/3/layout/HorizontalOrganizationChart#351"/>
    <dgm:cxn modelId="{2D5E3F6D-6F12-D946-8562-5D54111E9D28}" type="presParOf" srcId="{CED6D1D5-FD20-1545-84EF-3454D1CF2C00}" destId="{688F0C8E-DE07-C245-9615-D3A5DD727424}" srcOrd="3" destOrd="0" presId="urn:microsoft.com/office/officeart/2009/3/layout/HorizontalOrganizationChart#351"/>
    <dgm:cxn modelId="{2A1461B4-F448-6144-880D-D976DCF076A4}" type="presParOf" srcId="{688F0C8E-DE07-C245-9615-D3A5DD727424}" destId="{3F76FD09-F53A-B045-A422-D4E205F74663}" srcOrd="0" destOrd="0" presId="urn:microsoft.com/office/officeart/2009/3/layout/HorizontalOrganizationChart#351"/>
    <dgm:cxn modelId="{0664CF60-91C2-7642-B69D-7DD1E6724D39}" type="presParOf" srcId="{3F76FD09-F53A-B045-A422-D4E205F74663}" destId="{0383B3B7-6C60-A148-9705-71A389FB17B3}" srcOrd="0" destOrd="0" presId="urn:microsoft.com/office/officeart/2009/3/layout/HorizontalOrganizationChart#351"/>
    <dgm:cxn modelId="{81569063-DC5B-614B-8F77-3802DCBC2164}" type="presParOf" srcId="{3F76FD09-F53A-B045-A422-D4E205F74663}" destId="{6202E541-3630-B741-A6BE-164D8C0849E1}" srcOrd="1" destOrd="0" presId="urn:microsoft.com/office/officeart/2009/3/layout/HorizontalOrganizationChart#351"/>
    <dgm:cxn modelId="{B418FC36-7270-354A-A781-D47AC4D3E8C9}" type="presParOf" srcId="{688F0C8E-DE07-C245-9615-D3A5DD727424}" destId="{78B3677B-AE21-5E44-9D2A-106F760CA4C2}" srcOrd="1" destOrd="0" presId="urn:microsoft.com/office/officeart/2009/3/layout/HorizontalOrganizationChart#351"/>
    <dgm:cxn modelId="{EE326C0C-2D58-264E-B0B5-F921D1B064D1}" type="presParOf" srcId="{688F0C8E-DE07-C245-9615-D3A5DD727424}" destId="{F8F5AC31-26CC-4540-93CA-70E5CF8DFA02}" srcOrd="2" destOrd="0" presId="urn:microsoft.com/office/officeart/2009/3/layout/HorizontalOrganizationChart#351"/>
    <dgm:cxn modelId="{7A939E08-8668-BD44-976B-BF34498324C4}" type="presParOf" srcId="{B298F705-BE91-2A4B-BEB7-25A8634E56C7}" destId="{74F1F39F-BFAC-8846-AAD9-C24BF4502EB4}" srcOrd="2" destOrd="0" presId="urn:microsoft.com/office/officeart/2009/3/layout/HorizontalOrganizationChart#351"/>
    <dgm:cxn modelId="{B77DED3C-3878-6741-98D5-74EF1B0D188B}" type="presParOf" srcId="{4208877E-2E17-0846-B1CD-D901836E34AE}" destId="{09A9485D-59BA-EE45-AD8A-D708939A31A0}" srcOrd="2" destOrd="0" presId="urn:microsoft.com/office/officeart/2009/3/layout/HorizontalOrganizationChart#35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0" loCatId="" qsTypeId="urn:microsoft.com/office/officeart/2005/8/quickstyle/simple1#338" qsCatId="simple" csTypeId="urn:microsoft.com/office/officeart/2005/8/colors/accent5_1#338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9BFD3FFF-0273-EC46-82BE-068E321F48CB}" type="presOf" srcId="{E4A5B9AB-0017-5646-83D5-63F6CD9BC4EA}" destId="{5B7D00D1-B702-8F41-9EF2-D1689B801F25}" srcOrd="1" destOrd="0" presId="urn:microsoft.com/office/officeart/2009/3/layout/HorizontalOrganizationChart#310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7F874BA5-9122-324C-B4B3-8374419B63A1}" type="presOf" srcId="{7CB19D94-2062-D74E-AF67-688B7C1F44F1}" destId="{29A705F1-7A3C-4D45-9103-C68CCC913302}" srcOrd="0" destOrd="0" presId="urn:microsoft.com/office/officeart/2009/3/layout/HorizontalOrganizationChart#310"/>
    <dgm:cxn modelId="{23785669-6E4F-0842-8137-8C979BC6B18D}" type="presOf" srcId="{E4A5B9AB-0017-5646-83D5-63F6CD9BC4EA}" destId="{7A3AC913-235D-BC44-8EDD-584B120DB5A1}" srcOrd="0" destOrd="0" presId="urn:microsoft.com/office/officeart/2009/3/layout/HorizontalOrganizationChart#310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D6078723-7303-724E-AB64-C7C040953199}" type="presOf" srcId="{37150384-A69A-824D-9EF6-5E1581086B4F}" destId="{D48BA3A0-BF8F-094C-821D-6096DECEFF3B}" srcOrd="0" destOrd="0" presId="urn:microsoft.com/office/officeart/2009/3/layout/HorizontalOrganizationChart#310"/>
    <dgm:cxn modelId="{BC16A39A-309B-9644-8280-1206BD476761}" type="presOf" srcId="{625C94AA-5765-D647-B3BF-7D0AD5C96812}" destId="{2239757C-CC90-844B-9CB3-1B6E2A84E78C}" srcOrd="0" destOrd="0" presId="urn:microsoft.com/office/officeart/2009/3/layout/HorizontalOrganizationChart#310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FC184B9F-275C-4F46-8AB5-1F5BEF7F83BD}" type="presOf" srcId="{C84108CA-1057-DA43-95F3-7CAF5FF654B0}" destId="{2288FD34-22BA-704C-AD92-31F9F855B517}" srcOrd="0" destOrd="0" presId="urn:microsoft.com/office/officeart/2009/3/layout/HorizontalOrganizationChart#310"/>
    <dgm:cxn modelId="{58EDD109-677E-9B40-BCC7-3FF818F70D23}" type="presOf" srcId="{FC6B96BE-2271-F640-B5A2-185379EF9022}" destId="{D4134E22-FD04-084A-AB45-0EEB3961579D}" srcOrd="0" destOrd="0" presId="urn:microsoft.com/office/officeart/2009/3/layout/HorizontalOrganizationChart#310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619A699-55FC-5049-B195-13594D3B00EF}" type="presOf" srcId="{7CB19D94-2062-D74E-AF67-688B7C1F44F1}" destId="{0DC88020-AAEB-2144-BF79-CA7E96B4A053}" srcOrd="1" destOrd="0" presId="urn:microsoft.com/office/officeart/2009/3/layout/HorizontalOrganizationChart#310"/>
    <dgm:cxn modelId="{70807094-33A2-5D41-8E2B-5D0C38E957DB}" type="presOf" srcId="{625C94AA-5765-D647-B3BF-7D0AD5C96812}" destId="{725C1D94-CF1F-A546-83F3-E9FF7E802FCF}" srcOrd="1" destOrd="0" presId="urn:microsoft.com/office/officeart/2009/3/layout/HorizontalOrganizationChart#310"/>
    <dgm:cxn modelId="{879FC525-74D9-6E41-9A23-105D143C9D97}" type="presOf" srcId="{3C39BBC3-EE87-D24A-9D68-10B26F6A3674}" destId="{B3C0BB33-8CCA-3B44-856A-5BBCEF48D901}" srcOrd="0" destOrd="0" presId="urn:microsoft.com/office/officeart/2009/3/layout/HorizontalOrganizationChart#310"/>
    <dgm:cxn modelId="{0F088B94-51F4-4448-B7F9-6E61ECC4F931}" type="presOf" srcId="{2EFDADD3-81A7-4948-903E-3A5A57AB1731}" destId="{39D79336-CA97-2648-8667-18CAA6FF9884}" srcOrd="1" destOrd="0" presId="urn:microsoft.com/office/officeart/2009/3/layout/HorizontalOrganizationChart#310"/>
    <dgm:cxn modelId="{4E8F342D-C72C-E748-AC60-26450D118F54}" type="presOf" srcId="{2EFDADD3-81A7-4948-903E-3A5A57AB1731}" destId="{A36272DA-37F5-E44F-8B0F-2198AF5DFD92}" srcOrd="0" destOrd="0" presId="urn:microsoft.com/office/officeart/2009/3/layout/HorizontalOrganizationChart#310"/>
    <dgm:cxn modelId="{A2DE3944-8EEC-1A48-A194-D64F60F47627}" type="presParOf" srcId="{2288FD34-22BA-704C-AD92-31F9F855B517}" destId="{44EE18AF-8198-1240-907D-40E0ED8C37D9}" srcOrd="0" destOrd="0" presId="urn:microsoft.com/office/officeart/2009/3/layout/HorizontalOrganizationChart#310"/>
    <dgm:cxn modelId="{B24A0FAA-924C-0A4E-98F8-E5A0D6009C05}" type="presParOf" srcId="{44EE18AF-8198-1240-907D-40E0ED8C37D9}" destId="{C1BAD56C-4AF1-4344-98B7-9FB30D3374F5}" srcOrd="0" destOrd="0" presId="urn:microsoft.com/office/officeart/2009/3/layout/HorizontalOrganizationChart#310"/>
    <dgm:cxn modelId="{41831EFE-5FE3-2B43-81EB-7E6DBB6396BE}" type="presParOf" srcId="{C1BAD56C-4AF1-4344-98B7-9FB30D3374F5}" destId="{A36272DA-37F5-E44F-8B0F-2198AF5DFD92}" srcOrd="0" destOrd="0" presId="urn:microsoft.com/office/officeart/2009/3/layout/HorizontalOrganizationChart#310"/>
    <dgm:cxn modelId="{52E289C3-8FB1-574F-80DA-B1FDBC4639B2}" type="presParOf" srcId="{C1BAD56C-4AF1-4344-98B7-9FB30D3374F5}" destId="{39D79336-CA97-2648-8667-18CAA6FF9884}" srcOrd="1" destOrd="0" presId="urn:microsoft.com/office/officeart/2009/3/layout/HorizontalOrganizationChart#310"/>
    <dgm:cxn modelId="{D2E67A95-C75A-A248-885C-0EC3A549F843}" type="presParOf" srcId="{44EE18AF-8198-1240-907D-40E0ED8C37D9}" destId="{F19A1451-6D9D-A547-B55A-D79036AE9DBB}" srcOrd="1" destOrd="0" presId="urn:microsoft.com/office/officeart/2009/3/layout/HorizontalOrganizationChart#310"/>
    <dgm:cxn modelId="{29B38AB5-27BB-DB4A-B654-EDF4C41EA9CF}" type="presParOf" srcId="{F19A1451-6D9D-A547-B55A-D79036AE9DBB}" destId="{D4134E22-FD04-084A-AB45-0EEB3961579D}" srcOrd="0" destOrd="0" presId="urn:microsoft.com/office/officeart/2009/3/layout/HorizontalOrganizationChart#310"/>
    <dgm:cxn modelId="{B01EB41E-0AE1-A642-9E93-185BB7CA29FD}" type="presParOf" srcId="{F19A1451-6D9D-A547-B55A-D79036AE9DBB}" destId="{F50CB407-0434-5A43-A719-198B5BCB6363}" srcOrd="1" destOrd="0" presId="urn:microsoft.com/office/officeart/2009/3/layout/HorizontalOrganizationChart#310"/>
    <dgm:cxn modelId="{0B0FBBDD-8EB1-7F4F-8F19-12550E46DFA0}" type="presParOf" srcId="{F50CB407-0434-5A43-A719-198B5BCB6363}" destId="{ED2F64A7-D5A8-524A-9901-00ADC4F2E216}" srcOrd="0" destOrd="0" presId="urn:microsoft.com/office/officeart/2009/3/layout/HorizontalOrganizationChart#310"/>
    <dgm:cxn modelId="{D92DCEE4-0A3C-314E-AA85-44F3CC86898A}" type="presParOf" srcId="{ED2F64A7-D5A8-524A-9901-00ADC4F2E216}" destId="{2239757C-CC90-844B-9CB3-1B6E2A84E78C}" srcOrd="0" destOrd="0" presId="urn:microsoft.com/office/officeart/2009/3/layout/HorizontalOrganizationChart#310"/>
    <dgm:cxn modelId="{D4048FB0-2C3E-7845-9DDB-DD9373AD1117}" type="presParOf" srcId="{ED2F64A7-D5A8-524A-9901-00ADC4F2E216}" destId="{725C1D94-CF1F-A546-83F3-E9FF7E802FCF}" srcOrd="1" destOrd="0" presId="urn:microsoft.com/office/officeart/2009/3/layout/HorizontalOrganizationChart#310"/>
    <dgm:cxn modelId="{B8F8BA85-1152-804F-8245-CF39AF46194C}" type="presParOf" srcId="{F50CB407-0434-5A43-A719-198B5BCB6363}" destId="{8DEA5F89-F8CE-E747-B761-23AD1C2EDE82}" srcOrd="1" destOrd="0" presId="urn:microsoft.com/office/officeart/2009/3/layout/HorizontalOrganizationChart#310"/>
    <dgm:cxn modelId="{63CD6209-F5E9-754D-B3F3-A7BE3E5DF2BF}" type="presParOf" srcId="{F50CB407-0434-5A43-A719-198B5BCB6363}" destId="{93FB1B98-9032-8E48-BBBD-A0FAC0B580EF}" srcOrd="2" destOrd="0" presId="urn:microsoft.com/office/officeart/2009/3/layout/HorizontalOrganizationChart#310"/>
    <dgm:cxn modelId="{6ECF0258-61F9-B348-A997-24F12B82A43C}" type="presParOf" srcId="{F19A1451-6D9D-A547-B55A-D79036AE9DBB}" destId="{D48BA3A0-BF8F-094C-821D-6096DECEFF3B}" srcOrd="2" destOrd="0" presId="urn:microsoft.com/office/officeart/2009/3/layout/HorizontalOrganizationChart#310"/>
    <dgm:cxn modelId="{7122EF8B-96E0-F242-A0BD-828109180BC6}" type="presParOf" srcId="{F19A1451-6D9D-A547-B55A-D79036AE9DBB}" destId="{ABF77456-6786-1A47-B05E-1EECEA7F6879}" srcOrd="3" destOrd="0" presId="urn:microsoft.com/office/officeart/2009/3/layout/HorizontalOrganizationChart#310"/>
    <dgm:cxn modelId="{5855DAEE-1AA5-C64B-A9B0-5F514151B51A}" type="presParOf" srcId="{ABF77456-6786-1A47-B05E-1EECEA7F6879}" destId="{3D5ADFED-F8CC-4A42-8883-1EE9DE006263}" srcOrd="0" destOrd="0" presId="urn:microsoft.com/office/officeart/2009/3/layout/HorizontalOrganizationChart#310"/>
    <dgm:cxn modelId="{6DDC1871-AD47-CB43-9825-55C0C57B8955}" type="presParOf" srcId="{3D5ADFED-F8CC-4A42-8883-1EE9DE006263}" destId="{7A3AC913-235D-BC44-8EDD-584B120DB5A1}" srcOrd="0" destOrd="0" presId="urn:microsoft.com/office/officeart/2009/3/layout/HorizontalOrganizationChart#310"/>
    <dgm:cxn modelId="{A8AC737C-FDF8-994E-97C1-D161F95EDF09}" type="presParOf" srcId="{3D5ADFED-F8CC-4A42-8883-1EE9DE006263}" destId="{5B7D00D1-B702-8F41-9EF2-D1689B801F25}" srcOrd="1" destOrd="0" presId="urn:microsoft.com/office/officeart/2009/3/layout/HorizontalOrganizationChart#310"/>
    <dgm:cxn modelId="{55D7743D-D4B8-5E4F-A885-230943D73F9E}" type="presParOf" srcId="{ABF77456-6786-1A47-B05E-1EECEA7F6879}" destId="{99B2FF4F-9E59-2642-B019-67453A9710BB}" srcOrd="1" destOrd="0" presId="urn:microsoft.com/office/officeart/2009/3/layout/HorizontalOrganizationChart#310"/>
    <dgm:cxn modelId="{913589FC-AFDE-5542-B53B-D0C95A1CAA96}" type="presParOf" srcId="{ABF77456-6786-1A47-B05E-1EECEA7F6879}" destId="{0F38424B-4980-3C46-843E-1C7B21EED639}" srcOrd="2" destOrd="0" presId="urn:microsoft.com/office/officeart/2009/3/layout/HorizontalOrganizationChart#310"/>
    <dgm:cxn modelId="{755ADC80-48E9-A84F-A10E-5C224D6A92AE}" type="presParOf" srcId="{F19A1451-6D9D-A547-B55A-D79036AE9DBB}" destId="{B3C0BB33-8CCA-3B44-856A-5BBCEF48D901}" srcOrd="4" destOrd="0" presId="urn:microsoft.com/office/officeart/2009/3/layout/HorizontalOrganizationChart#310"/>
    <dgm:cxn modelId="{4D1C0C4C-EAA3-AA45-80A2-E96E208251E6}" type="presParOf" srcId="{F19A1451-6D9D-A547-B55A-D79036AE9DBB}" destId="{F8CA9D44-7224-F44B-9D31-9E375652EF4E}" srcOrd="5" destOrd="0" presId="urn:microsoft.com/office/officeart/2009/3/layout/HorizontalOrganizationChart#310"/>
    <dgm:cxn modelId="{0025AF1A-F753-BD45-81E6-4A6D2F40A9A6}" type="presParOf" srcId="{F8CA9D44-7224-F44B-9D31-9E375652EF4E}" destId="{7EDE2437-E7EA-664F-9185-1D5A12466F42}" srcOrd="0" destOrd="0" presId="urn:microsoft.com/office/officeart/2009/3/layout/HorizontalOrganizationChart#310"/>
    <dgm:cxn modelId="{3295A77A-2E2E-0D4D-96EA-1A08A2F1C278}" type="presParOf" srcId="{7EDE2437-E7EA-664F-9185-1D5A12466F42}" destId="{29A705F1-7A3C-4D45-9103-C68CCC913302}" srcOrd="0" destOrd="0" presId="urn:microsoft.com/office/officeart/2009/3/layout/HorizontalOrganizationChart#310"/>
    <dgm:cxn modelId="{DFC0E63A-9B80-CA42-9BEC-B75560A6D41E}" type="presParOf" srcId="{7EDE2437-E7EA-664F-9185-1D5A12466F42}" destId="{0DC88020-AAEB-2144-BF79-CA7E96B4A053}" srcOrd="1" destOrd="0" presId="urn:microsoft.com/office/officeart/2009/3/layout/HorizontalOrganizationChart#310"/>
    <dgm:cxn modelId="{B486E70B-27E0-AD43-A787-F0EEEAEE9B92}" type="presParOf" srcId="{F8CA9D44-7224-F44B-9D31-9E375652EF4E}" destId="{25EA969F-F594-394A-9764-5E144BEFB8E8}" srcOrd="1" destOrd="0" presId="urn:microsoft.com/office/officeart/2009/3/layout/HorizontalOrganizationChart#310"/>
    <dgm:cxn modelId="{2EF895B3-54B1-6B45-A36C-3753B4B05B7C}" type="presParOf" srcId="{F8CA9D44-7224-F44B-9D31-9E375652EF4E}" destId="{0661A907-84C3-D148-B725-D549598A46F7}" srcOrd="2" destOrd="0" presId="urn:microsoft.com/office/officeart/2009/3/layout/HorizontalOrganizationChart#310"/>
    <dgm:cxn modelId="{78A1879D-8459-1B4D-9B14-713303C7B7FB}" type="presParOf" srcId="{44EE18AF-8198-1240-907D-40E0ED8C37D9}" destId="{59699051-6DD4-5146-BB9F-71EA92FBDEB9}" srcOrd="2" destOrd="0" presId="urn:microsoft.com/office/officeart/2009/3/layout/HorizontalOrganizationChart#3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2" loCatId="" qsTypeId="urn:microsoft.com/office/officeart/2005/8/quickstyle/simple1#380" qsCatId="simple" csTypeId="urn:microsoft.com/office/officeart/2005/8/colors/accent2_1#60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含义和产生</a:t>
          </a:r>
          <a:endParaRPr lang="zh-CN" altLang="en-US" dirty="0">
            <a:solidFill>
              <a:schemeClr val="tx1"/>
            </a:solidFill>
          </a:endParaRP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产生</a:t>
          </a:r>
          <a:endParaRPr lang="zh-CN" altLang="en-US" dirty="0"/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商品的因素</a:t>
          </a:r>
          <a:endParaRPr lang="zh-CN" altLang="en-US" dirty="0"/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劳动的二重性</a:t>
          </a:r>
          <a:endParaRPr lang="zh-CN" altLang="en-US" dirty="0"/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 smtClean="0"/>
            <a:t>内在：商品的价值量</a:t>
          </a:r>
          <a:endParaRPr lang="zh-CN" altLang="en-US" dirty="0"/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 smtClean="0"/>
            <a:t>外在：货币</a:t>
          </a:r>
          <a:endParaRPr lang="zh-CN" altLang="en-US" dirty="0"/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BA45BF2-0CA5-604B-B24A-75AD497C0FB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9350C094-A932-4045-8401-DFB5088D50A2}" type="pres">
      <dgm:prSet presAssocID="{FCF78E06-6495-474A-ADC4-37ED3D20987D}" presName="rootComposite1" presStyleCnt="0"/>
      <dgm:spPr/>
    </dgm:pt>
    <dgm:pt modelId="{66C2ABF5-ADD5-CA40-910E-F02D8E70C815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B26784-E239-724C-B273-C310F0D48BE8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C127832-48ED-2B41-99F3-6D2DBE36654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48070-42F4-094A-96A0-E6F7A5CB44E8}" type="pres">
      <dgm:prSet presAssocID="{313E8B60-3B79-A742-A7A2-7C359EDE86A2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D72F7-3CBD-1548-A197-8732BE3E8F9F}" type="pres">
      <dgm:prSet presAssocID="{ED08329F-9590-C846-A6D0-C6C92FAAA47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C7052-FB74-7948-B12D-3E7D95F1FFCC}" type="pres">
      <dgm:prSet presAssocID="{83A33562-E781-8B4B-87AA-8BB0A9028973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8B5FE7-4E9C-D548-ABFD-D4FAF8009D48}" type="pres">
      <dgm:prSet presAssocID="{DA6192C2-7B10-EE46-B460-B3EAEEFC4121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649F57-4239-9F44-9B7E-311AA0AB225A}" type="pres">
      <dgm:prSet presAssocID="{E1E2FEC0-FBAC-C047-9276-6385028943D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07A357-032D-114C-A48A-7469BCA4EA26}" type="pres">
      <dgm:prSet presAssocID="{29132233-7248-8C4C-9A43-3A33F1161D7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25731948-116F-354B-8449-D3A0C9A3808E}" type="pres">
      <dgm:prSet presAssocID="{FCF78E06-6495-474A-ADC4-37ED3D20987D}" presName="hierChild3" presStyleCnt="0"/>
      <dgm:spPr/>
    </dgm:pt>
  </dgm:ptLst>
  <dgm:cxnLst>
    <dgm:cxn modelId="{52A7FA2C-DE83-E448-B0AC-34613BC4324C}" type="presOf" srcId="{29132233-7248-8C4C-9A43-3A33F1161D7A}" destId="{A695A937-4057-1349-8E79-529244C6408F}" srcOrd="0" destOrd="0" presId="urn:microsoft.com/office/officeart/2009/3/layout/HorizontalOrganizationChart#352"/>
    <dgm:cxn modelId="{B95047B0-D009-5D43-89BA-B78F285F55CC}" type="presOf" srcId="{6C161525-1D67-EE4C-9C10-A5D0FA295D30}" destId="{8BA92144-0516-9D45-A0E9-CD428896291D}" srcOrd="0" destOrd="0" presId="urn:microsoft.com/office/officeart/2009/3/layout/HorizontalOrganizationChart#352"/>
    <dgm:cxn modelId="{0C6DFF43-DF62-C74B-95D1-86326E22478A}" type="presOf" srcId="{AB14F010-6EE4-3C4C-9F7B-9680525C844C}" destId="{178FAB23-96FF-934C-86A2-037408EB2883}" srcOrd="0" destOrd="0" presId="urn:microsoft.com/office/officeart/2009/3/layout/HorizontalOrganizationChart#352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54841B36-6B13-9B4F-827F-EE8561AE7DA4}" type="presOf" srcId="{313E8B60-3B79-A742-A7A2-7C359EDE86A2}" destId="{31CFBF9E-7550-9447-9CA3-492E4FEC3F58}" srcOrd="0" destOrd="0" presId="urn:microsoft.com/office/officeart/2009/3/layout/HorizontalOrganizationChart#352"/>
    <dgm:cxn modelId="{D23E749F-1E4B-2C40-9C43-B8E8352CBA29}" type="presOf" srcId="{E1E2FEC0-FBAC-C047-9276-6385028943D6}" destId="{3C649F57-4239-9F44-9B7E-311AA0AB225A}" srcOrd="1" destOrd="0" presId="urn:microsoft.com/office/officeart/2009/3/layout/HorizontalOrganizationChart#352"/>
    <dgm:cxn modelId="{9D205306-1307-0A4A-A642-666558CB5498}" type="presOf" srcId="{D504CB6D-45CD-404B-9A54-B70A85992352}" destId="{E6BDE9AF-46AF-2944-9A2D-426AACE0494F}" srcOrd="0" destOrd="0" presId="urn:microsoft.com/office/officeart/2009/3/layout/HorizontalOrganizationChart#352"/>
    <dgm:cxn modelId="{06EFBAB6-68F5-B340-840F-5C0552936DFC}" type="presOf" srcId="{83A33562-E781-8B4B-87AA-8BB0A9028973}" destId="{518C7052-FB74-7948-B12D-3E7D95F1FFCC}" srcOrd="1" destOrd="0" presId="urn:microsoft.com/office/officeart/2009/3/layout/HorizontalOrganizationChart#352"/>
    <dgm:cxn modelId="{605A60B8-CAAD-C746-93BF-2CB1222B2224}" type="presOf" srcId="{DA6192C2-7B10-EE46-B460-B3EAEEFC4121}" destId="{66752DE7-8E42-6543-9136-F3B4B79FA94C}" srcOrd="0" destOrd="0" presId="urn:microsoft.com/office/officeart/2009/3/layout/HorizontalOrganizationChart#352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A9EE76B0-E44A-D544-814D-CF9499EC6E09}" type="presOf" srcId="{C67D933F-4118-F242-9B87-C6F271A90E9C}" destId="{130136FD-234D-784B-A79E-98C3B231C943}" srcOrd="0" destOrd="0" presId="urn:microsoft.com/office/officeart/2009/3/layout/HorizontalOrganizationChart#352"/>
    <dgm:cxn modelId="{4802A47D-6BBC-0243-9C2B-F53334799A10}" type="presOf" srcId="{6B068D8B-231C-3148-A0E2-20F7208C8EB2}" destId="{9042A005-71DF-E648-A248-7DEC740AB8B2}" srcOrd="0" destOrd="0" presId="urn:microsoft.com/office/officeart/2009/3/layout/HorizontalOrganizationChart#352"/>
    <dgm:cxn modelId="{E0028F53-FAA9-1949-946E-EE99C2A9E13E}" type="presOf" srcId="{272139B2-BDB7-334A-A07A-1527588E2D41}" destId="{285EA81C-055E-FA4B-9F66-FE76095C542F}" srcOrd="1" destOrd="0" presId="urn:microsoft.com/office/officeart/2009/3/layout/HorizontalOrganizationChart#352"/>
    <dgm:cxn modelId="{2796AA59-1A6A-3746-9800-1E59FF4A590F}" type="presOf" srcId="{C38FB979-9462-E049-87CE-E9069F70B2F9}" destId="{C1DEC945-2B4F-0D48-833B-F4FDBEFB378D}" srcOrd="0" destOrd="0" presId="urn:microsoft.com/office/officeart/2009/3/layout/HorizontalOrganizationChart#352"/>
    <dgm:cxn modelId="{0AC6259B-98D2-8840-B3C7-54A20DED7DEC}" type="presOf" srcId="{272139B2-BDB7-334A-A07A-1527588E2D41}" destId="{C87E25F3-B949-8D42-A839-B4A773E02C95}" srcOrd="0" destOrd="0" presId="urn:microsoft.com/office/officeart/2009/3/layout/HorizontalOrganizationChart#352"/>
    <dgm:cxn modelId="{BA592C53-965F-FF41-9C85-7AECA8162F0C}" type="presOf" srcId="{FCF78E06-6495-474A-ADC4-37ED3D20987D}" destId="{66C2ABF5-ADD5-CA40-910E-F02D8E70C815}" srcOrd="0" destOrd="0" presId="urn:microsoft.com/office/officeart/2009/3/layout/HorizontalOrganizationChart#352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7AFB1E75-3596-7942-BEBC-E690275167FD}" type="presOf" srcId="{29132233-7248-8C4C-9A43-3A33F1161D7A}" destId="{3907A357-032D-114C-A48A-7469BCA4EA26}" srcOrd="1" destOrd="0" presId="urn:microsoft.com/office/officeart/2009/3/layout/HorizontalOrganizationChart#352"/>
    <dgm:cxn modelId="{4AE15629-872A-3C44-B549-D070761E19FD}" type="presOf" srcId="{ED08329F-9590-C846-A6D0-C6C92FAAA470}" destId="{264D72F7-3CBD-1548-A197-8732BE3E8F9F}" srcOrd="1" destOrd="0" presId="urn:microsoft.com/office/officeart/2009/3/layout/HorizontalOrganizationChart#352"/>
    <dgm:cxn modelId="{3665950A-97B7-764D-8E03-6C3B25237174}" type="presOf" srcId="{D8C5B649-E32E-C34F-A51F-147D026A38CB}" destId="{5D6B1B4D-89DB-6F45-83B6-B08811DE36AD}" srcOrd="0" destOrd="0" presId="urn:microsoft.com/office/officeart/2009/3/layout/HorizontalOrganizationChart#352"/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89314C3D-DC9B-6444-83A5-06034160B58D}" type="presOf" srcId="{9F076533-38F9-9145-80F0-A4E4859903F3}" destId="{4BE1853F-5F14-B64F-B1FC-E67F48876D89}" srcOrd="0" destOrd="0" presId="urn:microsoft.com/office/officeart/2009/3/layout/HorizontalOrganizationChart#352"/>
    <dgm:cxn modelId="{6060BA72-3940-D54E-BC04-CB10A0A09E5C}" type="presOf" srcId="{1C118DBF-E21A-3E4D-AEFB-1D2E96947A6D}" destId="{5194FE6C-5739-B042-80DB-7E9C2049D072}" srcOrd="1" destOrd="0" presId="urn:microsoft.com/office/officeart/2009/3/layout/HorizontalOrganizationChart#352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3A0C8137-0447-DF4F-A1D6-16E301DAD261}" type="presOf" srcId="{313E8B60-3B79-A742-A7A2-7C359EDE86A2}" destId="{DC048070-42F4-094A-96A0-E6F7A5CB44E8}" srcOrd="1" destOrd="0" presId="urn:microsoft.com/office/officeart/2009/3/layout/HorizontalOrganizationChart#352"/>
    <dgm:cxn modelId="{52FE2983-E87A-4242-A7AA-A322A7346974}" type="presOf" srcId="{1C118DBF-E21A-3E4D-AEFB-1D2E96947A6D}" destId="{D4F54E2E-79CD-1D48-8B3D-A2F42329F8A4}" srcOrd="0" destOrd="0" presId="urn:microsoft.com/office/officeart/2009/3/layout/HorizontalOrganizationChart#352"/>
    <dgm:cxn modelId="{77B7BAD9-A830-ED42-A81B-8CFABC099E0A}" type="presOf" srcId="{830E8B52-7CC3-7E47-B4F4-C2190F96ABF1}" destId="{626315F1-9BB2-274B-ADEB-C71C39303FD6}" srcOrd="0" destOrd="0" presId="urn:microsoft.com/office/officeart/2009/3/layout/HorizontalOrganizationChart#352"/>
    <dgm:cxn modelId="{D0B48088-E1B2-7F41-B71B-7C06960FD9DB}" type="presOf" srcId="{83A33562-E781-8B4B-87AA-8BB0A9028973}" destId="{8948CFD7-DD04-6447-A001-3EFEBFE8E086}" srcOrd="0" destOrd="0" presId="urn:microsoft.com/office/officeart/2009/3/layout/HorizontalOrganizationChart#352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24461508-6D70-4143-AD0C-6033B721E1C1}" type="presOf" srcId="{AB14F010-6EE4-3C4C-9F7B-9680525C844C}" destId="{047404DB-00FC-C74E-9F83-61C71CFCB30A}" srcOrd="1" destOrd="0" presId="urn:microsoft.com/office/officeart/2009/3/layout/HorizontalOrganizationChart#352"/>
    <dgm:cxn modelId="{6F49AF13-E35E-1449-A832-0E09D07BD4B6}" type="presOf" srcId="{FCF78E06-6495-474A-ADC4-37ED3D20987D}" destId="{55B26784-E239-724C-B273-C310F0D48BE8}" srcOrd="1" destOrd="0" presId="urn:microsoft.com/office/officeart/2009/3/layout/HorizontalOrganizationChart#352"/>
    <dgm:cxn modelId="{6E27548C-54B8-0544-9084-EA3614A3F511}" type="presOf" srcId="{ED08329F-9590-C846-A6D0-C6C92FAAA470}" destId="{F8CAD300-A5E6-674B-B3F2-FB5FE334CD9F}" srcOrd="0" destOrd="0" presId="urn:microsoft.com/office/officeart/2009/3/layout/HorizontalOrganizationChart#352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DA7F6615-E591-324A-A76F-B2215F1764D5}" type="presOf" srcId="{E1E2FEC0-FBAC-C047-9276-6385028943D6}" destId="{7BCC7CFF-B136-394C-A7D7-E6AE11315CDC}" srcOrd="0" destOrd="0" presId="urn:microsoft.com/office/officeart/2009/3/layout/HorizontalOrganizationChart#352"/>
    <dgm:cxn modelId="{D4EE5858-29EB-7D46-A7E4-950F2D7835EF}" type="presOf" srcId="{DA6192C2-7B10-EE46-B460-B3EAEEFC4121}" destId="{FD8B5FE7-4E9C-D548-ABFD-D4FAF8009D48}" srcOrd="1" destOrd="0" presId="urn:microsoft.com/office/officeart/2009/3/layout/HorizontalOrganizationChart#352"/>
    <dgm:cxn modelId="{96A8C9B7-06DA-994F-B3BC-AE5F46544601}" type="presOf" srcId="{FC71022C-752D-6E43-B27B-A81599026FEB}" destId="{CEF90B1B-869E-E44E-ADA4-B8C1E0146847}" srcOrd="0" destOrd="0" presId="urn:microsoft.com/office/officeart/2009/3/layout/HorizontalOrganizationChart#352"/>
    <dgm:cxn modelId="{EC3C289A-1649-9544-93C1-D04D626D297C}" type="presOf" srcId="{222413E9-AC75-B548-9320-7B8310D092B7}" destId="{FC92CEDF-CAA7-B448-B49C-C2689E7E2417}" srcOrd="0" destOrd="0" presId="urn:microsoft.com/office/officeart/2009/3/layout/HorizontalOrganizationChart#352"/>
    <dgm:cxn modelId="{2D87D35C-7C4D-6446-9015-352C20FE3FDF}" type="presParOf" srcId="{130136FD-234D-784B-A79E-98C3B231C943}" destId="{6BA45BF2-0CA5-604B-B24A-75AD497C0FBD}" srcOrd="0" destOrd="0" presId="urn:microsoft.com/office/officeart/2009/3/layout/HorizontalOrganizationChart#352"/>
    <dgm:cxn modelId="{E6D03277-9190-AE41-90DB-9DEE9B742789}" type="presParOf" srcId="{6BA45BF2-0CA5-604B-B24A-75AD497C0FBD}" destId="{9350C094-A932-4045-8401-DFB5088D50A2}" srcOrd="0" destOrd="0" presId="urn:microsoft.com/office/officeart/2009/3/layout/HorizontalOrganizationChart#352"/>
    <dgm:cxn modelId="{A3BA8A6C-9BA0-8448-BF82-91C869BC3141}" type="presParOf" srcId="{9350C094-A932-4045-8401-DFB5088D50A2}" destId="{66C2ABF5-ADD5-CA40-910E-F02D8E70C815}" srcOrd="0" destOrd="0" presId="urn:microsoft.com/office/officeart/2009/3/layout/HorizontalOrganizationChart#352"/>
    <dgm:cxn modelId="{6A182960-E16C-D14A-AB9D-849C848130D0}" type="presParOf" srcId="{9350C094-A932-4045-8401-DFB5088D50A2}" destId="{55B26784-E239-724C-B273-C310F0D48BE8}" srcOrd="1" destOrd="0" presId="urn:microsoft.com/office/officeart/2009/3/layout/HorizontalOrganizationChart#352"/>
    <dgm:cxn modelId="{9FAF75EC-AC5E-074A-B29E-0E0A3E17EB88}" type="presParOf" srcId="{6BA45BF2-0CA5-604B-B24A-75AD497C0FBD}" destId="{1C127832-48ED-2B41-99F3-6D2DBE366540}" srcOrd="1" destOrd="0" presId="urn:microsoft.com/office/officeart/2009/3/layout/HorizontalOrganizationChart#352"/>
    <dgm:cxn modelId="{F6FBFA2F-960A-1F4F-B719-562DB7B6DBF0}" type="presParOf" srcId="{1C127832-48ED-2B41-99F3-6D2DBE366540}" destId="{5D6B1B4D-89DB-6F45-83B6-B08811DE36AD}" srcOrd="0" destOrd="0" presId="urn:microsoft.com/office/officeart/2009/3/layout/HorizontalOrganizationChart#352"/>
    <dgm:cxn modelId="{3F1C3E7C-7556-B644-9776-66E0843C497D}" type="presParOf" srcId="{1C127832-48ED-2B41-99F3-6D2DBE366540}" destId="{7C40B911-AB81-574B-9D5E-901B64AF87A0}" srcOrd="1" destOrd="0" presId="urn:microsoft.com/office/officeart/2009/3/layout/HorizontalOrganizationChart#352"/>
    <dgm:cxn modelId="{DF317B2E-8962-FC43-9301-D39E5B8115A7}" type="presParOf" srcId="{7C40B911-AB81-574B-9D5E-901B64AF87A0}" destId="{E4BDAEBD-F7B4-304B-A0CF-329EEAA58C4B}" srcOrd="0" destOrd="0" presId="urn:microsoft.com/office/officeart/2009/3/layout/HorizontalOrganizationChart#352"/>
    <dgm:cxn modelId="{82BC8A72-B2D2-8843-8820-EA99493577A6}" type="presParOf" srcId="{E4BDAEBD-F7B4-304B-A0CF-329EEAA58C4B}" destId="{D4F54E2E-79CD-1D48-8B3D-A2F42329F8A4}" srcOrd="0" destOrd="0" presId="urn:microsoft.com/office/officeart/2009/3/layout/HorizontalOrganizationChart#352"/>
    <dgm:cxn modelId="{66276268-573A-A141-BA97-D1026F2DEA35}" type="presParOf" srcId="{E4BDAEBD-F7B4-304B-A0CF-329EEAA58C4B}" destId="{5194FE6C-5739-B042-80DB-7E9C2049D072}" srcOrd="1" destOrd="0" presId="urn:microsoft.com/office/officeart/2009/3/layout/HorizontalOrganizationChart#352"/>
    <dgm:cxn modelId="{766A10CD-B450-2240-A3AA-1446FAA0E61A}" type="presParOf" srcId="{7C40B911-AB81-574B-9D5E-901B64AF87A0}" destId="{C5BA23EE-58D2-7042-A29C-8EBB0F59ADA9}" srcOrd="1" destOrd="0" presId="urn:microsoft.com/office/officeart/2009/3/layout/HorizontalOrganizationChart#352"/>
    <dgm:cxn modelId="{4787A3C4-951D-FD45-9898-777061C31D90}" type="presParOf" srcId="{C5BA23EE-58D2-7042-A29C-8EBB0F59ADA9}" destId="{9042A005-71DF-E648-A248-7DEC740AB8B2}" srcOrd="0" destOrd="0" presId="urn:microsoft.com/office/officeart/2009/3/layout/HorizontalOrganizationChart#352"/>
    <dgm:cxn modelId="{A87ACD1B-0F3B-1F48-83E6-11FB705DD8C5}" type="presParOf" srcId="{C5BA23EE-58D2-7042-A29C-8EBB0F59ADA9}" destId="{FAFE6C5A-ED92-A348-8F8D-2E849DBE1B82}" srcOrd="1" destOrd="0" presId="urn:microsoft.com/office/officeart/2009/3/layout/HorizontalOrganizationChart#352"/>
    <dgm:cxn modelId="{3BD883C2-66EB-2441-A6D1-B12B0DC190B7}" type="presParOf" srcId="{FAFE6C5A-ED92-A348-8F8D-2E849DBE1B82}" destId="{8B01E73A-9132-E447-A955-5F3DBB9328C8}" srcOrd="0" destOrd="0" presId="urn:microsoft.com/office/officeart/2009/3/layout/HorizontalOrganizationChart#352"/>
    <dgm:cxn modelId="{6D824637-975B-5445-9D87-38C8BFFF67CF}" type="presParOf" srcId="{8B01E73A-9132-E447-A955-5F3DBB9328C8}" destId="{31CFBF9E-7550-9447-9CA3-492E4FEC3F58}" srcOrd="0" destOrd="0" presId="urn:microsoft.com/office/officeart/2009/3/layout/HorizontalOrganizationChart#352"/>
    <dgm:cxn modelId="{F1A332DB-ABF0-DD43-BBAA-4FF3C9851831}" type="presParOf" srcId="{8B01E73A-9132-E447-A955-5F3DBB9328C8}" destId="{DC048070-42F4-094A-96A0-E6F7A5CB44E8}" srcOrd="1" destOrd="0" presId="urn:microsoft.com/office/officeart/2009/3/layout/HorizontalOrganizationChart#352"/>
    <dgm:cxn modelId="{E991C56A-C4FC-AE4B-881D-787843EB29AA}" type="presParOf" srcId="{FAFE6C5A-ED92-A348-8F8D-2E849DBE1B82}" destId="{9B6D12A2-C6AE-4A41-8B61-E33E656BDACC}" srcOrd="1" destOrd="0" presId="urn:microsoft.com/office/officeart/2009/3/layout/HorizontalOrganizationChart#352"/>
    <dgm:cxn modelId="{47B4326F-50C1-9746-923D-69CB803E8ACC}" type="presParOf" srcId="{FAFE6C5A-ED92-A348-8F8D-2E849DBE1B82}" destId="{82C38176-A65C-E248-A46D-566BFDB1A1BC}" srcOrd="2" destOrd="0" presId="urn:microsoft.com/office/officeart/2009/3/layout/HorizontalOrganizationChart#352"/>
    <dgm:cxn modelId="{B63614BD-9928-5C41-817C-2E66637C56E9}" type="presParOf" srcId="{C5BA23EE-58D2-7042-A29C-8EBB0F59ADA9}" destId="{4BE1853F-5F14-B64F-B1FC-E67F48876D89}" srcOrd="2" destOrd="0" presId="urn:microsoft.com/office/officeart/2009/3/layout/HorizontalOrganizationChart#352"/>
    <dgm:cxn modelId="{0CBAE74D-EA4A-034A-80C6-EB1D06A5BCEB}" type="presParOf" srcId="{C5BA23EE-58D2-7042-A29C-8EBB0F59ADA9}" destId="{548D2FE2-A964-7347-AB73-5E782F61017D}" srcOrd="3" destOrd="0" presId="urn:microsoft.com/office/officeart/2009/3/layout/HorizontalOrganizationChart#352"/>
    <dgm:cxn modelId="{F09569A7-D9DF-074E-BD0B-B1E4AFA293FC}" type="presParOf" srcId="{548D2FE2-A964-7347-AB73-5E782F61017D}" destId="{76576A4A-0462-3D47-9257-1A764D148DF9}" srcOrd="0" destOrd="0" presId="urn:microsoft.com/office/officeart/2009/3/layout/HorizontalOrganizationChart#352"/>
    <dgm:cxn modelId="{CEBD07C3-44E4-A945-86A0-75D1A42ABCFA}" type="presParOf" srcId="{76576A4A-0462-3D47-9257-1A764D148DF9}" destId="{F8CAD300-A5E6-674B-B3F2-FB5FE334CD9F}" srcOrd="0" destOrd="0" presId="urn:microsoft.com/office/officeart/2009/3/layout/HorizontalOrganizationChart#352"/>
    <dgm:cxn modelId="{EDC108AF-EF55-8C4A-A3AB-755EFC2ED72C}" type="presParOf" srcId="{76576A4A-0462-3D47-9257-1A764D148DF9}" destId="{264D72F7-3CBD-1548-A197-8732BE3E8F9F}" srcOrd="1" destOrd="0" presId="urn:microsoft.com/office/officeart/2009/3/layout/HorizontalOrganizationChart#352"/>
    <dgm:cxn modelId="{9C001640-3BDE-BC42-A8D5-806A83EC5A78}" type="presParOf" srcId="{548D2FE2-A964-7347-AB73-5E782F61017D}" destId="{35745963-69E5-C748-8B6E-078E3CB5E893}" srcOrd="1" destOrd="0" presId="urn:microsoft.com/office/officeart/2009/3/layout/HorizontalOrganizationChart#352"/>
    <dgm:cxn modelId="{E21076AA-563F-5747-8A4F-779202AA9761}" type="presParOf" srcId="{548D2FE2-A964-7347-AB73-5E782F61017D}" destId="{5D0B9098-B11C-C046-BE63-98294E4E398E}" srcOrd="2" destOrd="0" presId="urn:microsoft.com/office/officeart/2009/3/layout/HorizontalOrganizationChart#352"/>
    <dgm:cxn modelId="{607B1752-79CE-784B-A91B-26F1748CD951}" type="presParOf" srcId="{7C40B911-AB81-574B-9D5E-901B64AF87A0}" destId="{F5E75822-2310-D346-AE43-9336FBC1804E}" srcOrd="2" destOrd="0" presId="urn:microsoft.com/office/officeart/2009/3/layout/HorizontalOrganizationChart#352"/>
    <dgm:cxn modelId="{588F3E7D-4976-8045-93D8-5A86B625AC50}" type="presParOf" srcId="{1C127832-48ED-2B41-99F3-6D2DBE366540}" destId="{CEF90B1B-869E-E44E-ADA4-B8C1E0146847}" srcOrd="2" destOrd="0" presId="urn:microsoft.com/office/officeart/2009/3/layout/HorizontalOrganizationChart#352"/>
    <dgm:cxn modelId="{5ECCE960-3465-AB4F-BECC-91633FD4B32F}" type="presParOf" srcId="{1C127832-48ED-2B41-99F3-6D2DBE366540}" destId="{94021FAB-D16F-9E44-9102-7DA0B20E27E7}" srcOrd="3" destOrd="0" presId="urn:microsoft.com/office/officeart/2009/3/layout/HorizontalOrganizationChart#352"/>
    <dgm:cxn modelId="{1551FB2F-6123-B444-97E1-2632824DF287}" type="presParOf" srcId="{94021FAB-D16F-9E44-9102-7DA0B20E27E7}" destId="{44A5E4F5-EB35-8A4E-AFFF-CC5BE617F5D1}" srcOrd="0" destOrd="0" presId="urn:microsoft.com/office/officeart/2009/3/layout/HorizontalOrganizationChart#352"/>
    <dgm:cxn modelId="{0E8E7197-37E3-EF41-8B8C-1EDB02C1D590}" type="presParOf" srcId="{44A5E4F5-EB35-8A4E-AFFF-CC5BE617F5D1}" destId="{178FAB23-96FF-934C-86A2-037408EB2883}" srcOrd="0" destOrd="0" presId="urn:microsoft.com/office/officeart/2009/3/layout/HorizontalOrganizationChart#352"/>
    <dgm:cxn modelId="{B14FCEDC-73F4-ED4D-8F4C-BA2BBDBB204F}" type="presParOf" srcId="{44A5E4F5-EB35-8A4E-AFFF-CC5BE617F5D1}" destId="{047404DB-00FC-C74E-9F83-61C71CFCB30A}" srcOrd="1" destOrd="0" presId="urn:microsoft.com/office/officeart/2009/3/layout/HorizontalOrganizationChart#352"/>
    <dgm:cxn modelId="{9D972CA8-9057-8441-80DB-DC95D73C837C}" type="presParOf" srcId="{94021FAB-D16F-9E44-9102-7DA0B20E27E7}" destId="{6D90746E-86F0-4640-B70B-0B1D6960F354}" srcOrd="1" destOrd="0" presId="urn:microsoft.com/office/officeart/2009/3/layout/HorizontalOrganizationChart#352"/>
    <dgm:cxn modelId="{08B4429B-724D-C043-9C2D-915C818BA9B3}" type="presParOf" srcId="{6D90746E-86F0-4640-B70B-0B1D6960F354}" destId="{8BA92144-0516-9D45-A0E9-CD428896291D}" srcOrd="0" destOrd="0" presId="urn:microsoft.com/office/officeart/2009/3/layout/HorizontalOrganizationChart#352"/>
    <dgm:cxn modelId="{9D8E7754-70A6-BE42-B015-8505F583B15A}" type="presParOf" srcId="{6D90746E-86F0-4640-B70B-0B1D6960F354}" destId="{AD4BF22B-8098-9848-8899-1C31D9D391C2}" srcOrd="1" destOrd="0" presId="urn:microsoft.com/office/officeart/2009/3/layout/HorizontalOrganizationChart#352"/>
    <dgm:cxn modelId="{96C44384-E817-3A47-8BA6-CA71BB5833E1}" type="presParOf" srcId="{AD4BF22B-8098-9848-8899-1C31D9D391C2}" destId="{C52B4CD8-9188-EE4A-9325-F3A9240F7A1E}" srcOrd="0" destOrd="0" presId="urn:microsoft.com/office/officeart/2009/3/layout/HorizontalOrganizationChart#352"/>
    <dgm:cxn modelId="{E50D5703-859C-1742-985D-86C6DE32C329}" type="presParOf" srcId="{C52B4CD8-9188-EE4A-9325-F3A9240F7A1E}" destId="{8948CFD7-DD04-6447-A001-3EFEBFE8E086}" srcOrd="0" destOrd="0" presId="urn:microsoft.com/office/officeart/2009/3/layout/HorizontalOrganizationChart#352"/>
    <dgm:cxn modelId="{D4A42875-645A-0540-A29F-C6892592D617}" type="presParOf" srcId="{C52B4CD8-9188-EE4A-9325-F3A9240F7A1E}" destId="{518C7052-FB74-7948-B12D-3E7D95F1FFCC}" srcOrd="1" destOrd="0" presId="urn:microsoft.com/office/officeart/2009/3/layout/HorizontalOrganizationChart#352"/>
    <dgm:cxn modelId="{825ABA66-2308-934B-88F0-07F3A52B1F8F}" type="presParOf" srcId="{AD4BF22B-8098-9848-8899-1C31D9D391C2}" destId="{4886B7D9-673F-924C-B860-CDE2E196F82A}" srcOrd="1" destOrd="0" presId="urn:microsoft.com/office/officeart/2009/3/layout/HorizontalOrganizationChart#352"/>
    <dgm:cxn modelId="{08710C14-AD73-C54E-8402-07BCD241F989}" type="presParOf" srcId="{AD4BF22B-8098-9848-8899-1C31D9D391C2}" destId="{BF9BA38C-FD0D-0347-A3C2-3E0C50D6F7BA}" srcOrd="2" destOrd="0" presId="urn:microsoft.com/office/officeart/2009/3/layout/HorizontalOrganizationChart#352"/>
    <dgm:cxn modelId="{FDEA5CA8-1791-7749-BAE3-5BE15EF851C4}" type="presParOf" srcId="{6D90746E-86F0-4640-B70B-0B1D6960F354}" destId="{E6BDE9AF-46AF-2944-9A2D-426AACE0494F}" srcOrd="2" destOrd="0" presId="urn:microsoft.com/office/officeart/2009/3/layout/HorizontalOrganizationChart#352"/>
    <dgm:cxn modelId="{4A4AC890-E5BA-124B-B787-6D97966AC737}" type="presParOf" srcId="{6D90746E-86F0-4640-B70B-0B1D6960F354}" destId="{BFB8D2AF-82EE-2C40-A776-7067228D9C38}" srcOrd="3" destOrd="0" presId="urn:microsoft.com/office/officeart/2009/3/layout/HorizontalOrganizationChart#352"/>
    <dgm:cxn modelId="{E482EE89-9871-154E-AC96-9CB24E751A34}" type="presParOf" srcId="{BFB8D2AF-82EE-2C40-A776-7067228D9C38}" destId="{E042CC86-4D2B-0D44-8DA2-68AD50A24B39}" srcOrd="0" destOrd="0" presId="urn:microsoft.com/office/officeart/2009/3/layout/HorizontalOrganizationChart#352"/>
    <dgm:cxn modelId="{6107C6E3-2BE6-E743-996B-492F25E95AAD}" type="presParOf" srcId="{E042CC86-4D2B-0D44-8DA2-68AD50A24B39}" destId="{66752DE7-8E42-6543-9136-F3B4B79FA94C}" srcOrd="0" destOrd="0" presId="urn:microsoft.com/office/officeart/2009/3/layout/HorizontalOrganizationChart#352"/>
    <dgm:cxn modelId="{714AC4EE-BA39-2C40-8D96-5931AD44FF83}" type="presParOf" srcId="{E042CC86-4D2B-0D44-8DA2-68AD50A24B39}" destId="{FD8B5FE7-4E9C-D548-ABFD-D4FAF8009D48}" srcOrd="1" destOrd="0" presId="urn:microsoft.com/office/officeart/2009/3/layout/HorizontalOrganizationChart#352"/>
    <dgm:cxn modelId="{58C3F0DA-D9EF-4648-8D51-FF25C810495C}" type="presParOf" srcId="{BFB8D2AF-82EE-2C40-A776-7067228D9C38}" destId="{7E3B7ACB-C183-7249-B005-67459175C4CD}" srcOrd="1" destOrd="0" presId="urn:microsoft.com/office/officeart/2009/3/layout/HorizontalOrganizationChart#352"/>
    <dgm:cxn modelId="{E0C23DFC-2E48-4E41-BAAE-D0B8F4971084}" type="presParOf" srcId="{BFB8D2AF-82EE-2C40-A776-7067228D9C38}" destId="{932F3B4B-3010-B14C-A994-A28B617D24DE}" srcOrd="2" destOrd="0" presId="urn:microsoft.com/office/officeart/2009/3/layout/HorizontalOrganizationChart#352"/>
    <dgm:cxn modelId="{A319B54F-A90E-D64A-A19C-59517F0B7D9F}" type="presParOf" srcId="{94021FAB-D16F-9E44-9102-7DA0B20E27E7}" destId="{F6F64EB1-8222-E24E-9D66-F2FDB21E1894}" srcOrd="2" destOrd="0" presId="urn:microsoft.com/office/officeart/2009/3/layout/HorizontalOrganizationChart#352"/>
    <dgm:cxn modelId="{6740B086-8219-5447-A170-7B0A089C4F60}" type="presParOf" srcId="{1C127832-48ED-2B41-99F3-6D2DBE366540}" destId="{FC92CEDF-CAA7-B448-B49C-C2689E7E2417}" srcOrd="4" destOrd="0" presId="urn:microsoft.com/office/officeart/2009/3/layout/HorizontalOrganizationChart#352"/>
    <dgm:cxn modelId="{61D29A84-747E-3C47-8360-79BAE43FA7FF}" type="presParOf" srcId="{1C127832-48ED-2B41-99F3-6D2DBE366540}" destId="{EAB0AA36-1648-9F46-BA96-53C779F89068}" srcOrd="5" destOrd="0" presId="urn:microsoft.com/office/officeart/2009/3/layout/HorizontalOrganizationChart#352"/>
    <dgm:cxn modelId="{F4C7A8C8-95EE-B54C-8681-5E3BBE4374AB}" type="presParOf" srcId="{EAB0AA36-1648-9F46-BA96-53C779F89068}" destId="{B23F1BB1-35B7-4249-868C-46752375D4EB}" srcOrd="0" destOrd="0" presId="urn:microsoft.com/office/officeart/2009/3/layout/HorizontalOrganizationChart#352"/>
    <dgm:cxn modelId="{961E829E-1660-514F-A1FE-2CCCCB52893F}" type="presParOf" srcId="{B23F1BB1-35B7-4249-868C-46752375D4EB}" destId="{C87E25F3-B949-8D42-A839-B4A773E02C95}" srcOrd="0" destOrd="0" presId="urn:microsoft.com/office/officeart/2009/3/layout/HorizontalOrganizationChart#352"/>
    <dgm:cxn modelId="{62686A4C-ADCE-FB48-8ECC-8ECBF63E4C1E}" type="presParOf" srcId="{B23F1BB1-35B7-4249-868C-46752375D4EB}" destId="{285EA81C-055E-FA4B-9F66-FE76095C542F}" srcOrd="1" destOrd="0" presId="urn:microsoft.com/office/officeart/2009/3/layout/HorizontalOrganizationChart#352"/>
    <dgm:cxn modelId="{0389BB73-5B12-D945-9883-57984716FF00}" type="presParOf" srcId="{EAB0AA36-1648-9F46-BA96-53C779F89068}" destId="{B563C429-43F7-6F4B-A749-CB08A6140ABE}" srcOrd="1" destOrd="0" presId="urn:microsoft.com/office/officeart/2009/3/layout/HorizontalOrganizationChart#352"/>
    <dgm:cxn modelId="{5F5C133A-8116-2C43-9F9D-B44D9D5D4588}" type="presParOf" srcId="{B563C429-43F7-6F4B-A749-CB08A6140ABE}" destId="{C1DEC945-2B4F-0D48-833B-F4FDBEFB378D}" srcOrd="0" destOrd="0" presId="urn:microsoft.com/office/officeart/2009/3/layout/HorizontalOrganizationChart#352"/>
    <dgm:cxn modelId="{348CB5CC-3210-7941-A2DD-BF07A659E95F}" type="presParOf" srcId="{B563C429-43F7-6F4B-A749-CB08A6140ABE}" destId="{AFCE7D2F-4342-A248-B2A1-4701677F80EF}" srcOrd="1" destOrd="0" presId="urn:microsoft.com/office/officeart/2009/3/layout/HorizontalOrganizationChart#352"/>
    <dgm:cxn modelId="{AA6BF381-9476-2F49-B21D-7B6FBD2F907D}" type="presParOf" srcId="{AFCE7D2F-4342-A248-B2A1-4701677F80EF}" destId="{DEC15E41-3D57-A34C-BC80-FA6260C5C2D7}" srcOrd="0" destOrd="0" presId="urn:microsoft.com/office/officeart/2009/3/layout/HorizontalOrganizationChart#352"/>
    <dgm:cxn modelId="{36FC22B3-0E16-004C-BE5E-0759C76F5D25}" type="presParOf" srcId="{DEC15E41-3D57-A34C-BC80-FA6260C5C2D7}" destId="{7BCC7CFF-B136-394C-A7D7-E6AE11315CDC}" srcOrd="0" destOrd="0" presId="urn:microsoft.com/office/officeart/2009/3/layout/HorizontalOrganizationChart#352"/>
    <dgm:cxn modelId="{F2D3DB4B-6434-7A41-9B73-9CA096746330}" type="presParOf" srcId="{DEC15E41-3D57-A34C-BC80-FA6260C5C2D7}" destId="{3C649F57-4239-9F44-9B7E-311AA0AB225A}" srcOrd="1" destOrd="0" presId="urn:microsoft.com/office/officeart/2009/3/layout/HorizontalOrganizationChart#352"/>
    <dgm:cxn modelId="{83F2FEDE-8AB5-C044-B389-FB916F1616C1}" type="presParOf" srcId="{AFCE7D2F-4342-A248-B2A1-4701677F80EF}" destId="{70DD702F-244A-6543-B4A6-CF87031AF47B}" srcOrd="1" destOrd="0" presId="urn:microsoft.com/office/officeart/2009/3/layout/HorizontalOrganizationChart#352"/>
    <dgm:cxn modelId="{94852208-9DB2-8A40-9B81-13207E0F7360}" type="presParOf" srcId="{AFCE7D2F-4342-A248-B2A1-4701677F80EF}" destId="{C4AE1EBC-95E0-6C4B-8010-318A59EABFC5}" srcOrd="2" destOrd="0" presId="urn:microsoft.com/office/officeart/2009/3/layout/HorizontalOrganizationChart#352"/>
    <dgm:cxn modelId="{291D811F-8EB8-814B-8F3F-2DFF054F60D0}" type="presParOf" srcId="{B563C429-43F7-6F4B-A749-CB08A6140ABE}" destId="{626315F1-9BB2-274B-ADEB-C71C39303FD6}" srcOrd="2" destOrd="0" presId="urn:microsoft.com/office/officeart/2009/3/layout/HorizontalOrganizationChart#352"/>
    <dgm:cxn modelId="{C9619FE3-B370-BB4C-8967-B4B51CDBC01D}" type="presParOf" srcId="{B563C429-43F7-6F4B-A749-CB08A6140ABE}" destId="{BDB47624-D9BE-2041-B111-B2A4BCC6EEA3}" srcOrd="3" destOrd="0" presId="urn:microsoft.com/office/officeart/2009/3/layout/HorizontalOrganizationChart#352"/>
    <dgm:cxn modelId="{B1333778-2AFC-2C43-9C7F-C62A2115801C}" type="presParOf" srcId="{BDB47624-D9BE-2041-B111-B2A4BCC6EEA3}" destId="{54D6FF7B-5359-3C48-86C6-3EED7D12B569}" srcOrd="0" destOrd="0" presId="urn:microsoft.com/office/officeart/2009/3/layout/HorizontalOrganizationChart#352"/>
    <dgm:cxn modelId="{5C34BD78-A63D-3147-8314-1EAD802034AC}" type="presParOf" srcId="{54D6FF7B-5359-3C48-86C6-3EED7D12B569}" destId="{A695A937-4057-1349-8E79-529244C6408F}" srcOrd="0" destOrd="0" presId="urn:microsoft.com/office/officeart/2009/3/layout/HorizontalOrganizationChart#352"/>
    <dgm:cxn modelId="{F00FEDE1-F9BF-FA47-AF64-4FB698454D9A}" type="presParOf" srcId="{54D6FF7B-5359-3C48-86C6-3EED7D12B569}" destId="{3907A357-032D-114C-A48A-7469BCA4EA26}" srcOrd="1" destOrd="0" presId="urn:microsoft.com/office/officeart/2009/3/layout/HorizontalOrganizationChart#352"/>
    <dgm:cxn modelId="{5752245A-03D8-7A41-9C3C-304D6F73B61D}" type="presParOf" srcId="{BDB47624-D9BE-2041-B111-B2A4BCC6EEA3}" destId="{F55635EF-D015-804A-AD67-CE42F6DAFC29}" srcOrd="1" destOrd="0" presId="urn:microsoft.com/office/officeart/2009/3/layout/HorizontalOrganizationChart#352"/>
    <dgm:cxn modelId="{811AEACB-3CD1-4F43-B627-C39073CD389C}" type="presParOf" srcId="{BDB47624-D9BE-2041-B111-B2A4BCC6EEA3}" destId="{5E53779A-3FEE-7542-BA07-85E52A85B78F}" srcOrd="2" destOrd="0" presId="urn:microsoft.com/office/officeart/2009/3/layout/HorizontalOrganizationChart#352"/>
    <dgm:cxn modelId="{917860A1-D65A-D64D-B4D1-284CA5C9727E}" type="presParOf" srcId="{EAB0AA36-1648-9F46-BA96-53C779F89068}" destId="{839F26B0-D734-884C-92EB-88B0276EF3A9}" srcOrd="2" destOrd="0" presId="urn:microsoft.com/office/officeart/2009/3/layout/HorizontalOrganizationChart#352"/>
    <dgm:cxn modelId="{17852752-163B-F943-A1C8-9E6DE32972CC}" type="presParOf" srcId="{6BA45BF2-0CA5-604B-B24A-75AD497C0FBD}" destId="{25731948-116F-354B-8449-D3A0C9A3808E}" srcOrd="2" destOrd="0" presId="urn:microsoft.com/office/officeart/2009/3/layout/HorizontalOrganizationChart#35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3" loCatId="" qsTypeId="urn:microsoft.com/office/officeart/2005/8/quickstyle/simple1#381" qsCatId="simple" csTypeId="urn:microsoft.com/office/officeart/2005/8/colors/accent2_1#6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商品经济基本概念</a:t>
          </a:r>
          <a:endParaRPr lang="zh-CN" altLang="en-US" sz="2400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含义和产生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519643B5-A3D8-9746-80E5-5B0D1B8D3454}" type="parTrans" cxnId="{EF9EFEF6-6F74-F840-86C2-0468564E60A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属性</a:t>
          </a:r>
          <a:endParaRPr lang="zh-CN" altLang="en-US" sz="2400" dirty="0"/>
        </a:p>
      </dgm:t>
    </dgm:pt>
    <dgm:pt modelId="{28992B53-8FD2-4348-BC7E-78C59EFEA278}" type="parTrans" cxnId="{713E01AB-0010-4E48-9015-03358DD9AA5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表现形式</a:t>
          </a:r>
          <a:endParaRPr lang="zh-CN" altLang="en-US" sz="2400" dirty="0"/>
        </a:p>
      </dgm:t>
    </dgm:pt>
    <dgm:pt modelId="{9825CEA5-A5F3-CE47-A6B0-F6A0BC8D7DA6}" type="parTrans" cxnId="{DD793A7A-8F80-8643-8FF7-2E86B70F653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EBCBC023-D8AE-034C-89BF-32C6F04AF9CA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内在：价值量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1C7D3776-C4A2-7B46-BB3A-AE961BBCDE40}" type="parTrans" cxnId="{2A3C508D-DCDF-A44B-AA73-E2A0278E40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2104C081-B5C8-3B45-AC7E-A82BD8E44E2C}" type="sibTrans" cxnId="{2A3C508D-DCDF-A44B-AA73-E2A0278E401E}">
      <dgm:prSet/>
      <dgm:spPr/>
      <dgm:t>
        <a:bodyPr/>
        <a:lstStyle/>
        <a:p>
          <a:endParaRPr lang="zh-CN" altLang="en-US"/>
        </a:p>
      </dgm:t>
    </dgm:pt>
    <dgm:pt modelId="{5B0CA9AC-99AF-B048-83B3-673120EA6483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smtClean="0">
              <a:solidFill>
                <a:schemeClr val="bg1"/>
              </a:solidFill>
            </a:rPr>
            <a:t>外在：货币</a:t>
          </a:r>
          <a:endParaRPr lang="zh-CN" altLang="en-US" sz="2400">
            <a:solidFill>
              <a:schemeClr val="bg1"/>
            </a:solidFill>
          </a:endParaRPr>
        </a:p>
      </dgm:t>
    </dgm:pt>
    <dgm:pt modelId="{980D0382-384A-8540-ABBD-E4ECEC2BA009}" type="parTrans" cxnId="{A7EA4687-BD42-8849-890F-858B0527630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6DA3E1FA-056D-C44D-A202-FDD26A994989}" type="sibTrans" cxnId="{A7EA4687-BD42-8849-890F-858B05276308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208877E-2E17-0846-B1CD-D901836E34AE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11165686-7F42-0A4B-91AF-86AD62CD866A}" type="pres">
      <dgm:prSet presAssocID="{FCF78E06-6495-474A-ADC4-37ED3D20987D}" presName="rootComposite1" presStyleCnt="0"/>
      <dgm:spPr/>
    </dgm:pt>
    <dgm:pt modelId="{C896A703-0BFA-3944-96C4-0671A7A1864F}" type="pres">
      <dgm:prSet presAssocID="{FCF78E06-6495-474A-ADC4-37ED3D20987D}" presName="rootText1" presStyleLbl="node0" presStyleIdx="0" presStyleCnt="1" custScaleX="12694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A733591-93E3-1941-822D-82BE14120CB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E47DB6E-BC69-7C4A-B915-593327711D6E}" type="pres">
      <dgm:prSet presAssocID="{FCF78E06-6495-474A-ADC4-37ED3D20987D}" presName="hierChild2" presStyleCnt="0"/>
      <dgm:spPr/>
    </dgm:pt>
    <dgm:pt modelId="{061C472C-EB4D-E64B-8CBB-4ECF2E34C44C}" type="pres">
      <dgm:prSet presAssocID="{519643B5-A3D8-9746-80E5-5B0D1B8D3454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</dgm:pt>
    <dgm:pt modelId="{8762FA3D-CFBD-4744-8606-7EEA0FD216C1}" type="pres">
      <dgm:prSet presAssocID="{06871DA0-5453-E04D-9EFB-77CDF76E7CAA}" presName="rootComposite" presStyleCnt="0"/>
      <dgm:spPr/>
    </dgm:pt>
    <dgm:pt modelId="{75F9547B-754C-1F4B-835D-E3E674E8AD0D}" type="pres">
      <dgm:prSet presAssocID="{06871DA0-5453-E04D-9EFB-77CDF76E7CAA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</dgm:pt>
    <dgm:pt modelId="{9EFC547A-2BC6-A54E-B505-F6907185C747}" type="pres">
      <dgm:prSet presAssocID="{06871DA0-5453-E04D-9EFB-77CDF76E7CAA}" presName="hierChild5" presStyleCnt="0"/>
      <dgm:spPr/>
    </dgm:pt>
    <dgm:pt modelId="{8E9D488B-D3EB-AC46-8DD8-AE5FB658712C}" type="pres">
      <dgm:prSet presAssocID="{28992B53-8FD2-4348-BC7E-78C59EFEA278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</dgm:pt>
    <dgm:pt modelId="{2E7D7549-C30A-F34A-91DE-541FA29D5B26}" type="pres">
      <dgm:prSet presAssocID="{A1842D66-F252-1441-931B-691B96451210}" presName="rootComposite" presStyleCnt="0"/>
      <dgm:spPr/>
    </dgm:pt>
    <dgm:pt modelId="{915CE02C-D193-2943-B2F4-A6A86837DA24}" type="pres">
      <dgm:prSet presAssocID="{A1842D66-F252-1441-931B-691B96451210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</dgm:pt>
    <dgm:pt modelId="{38B1BC24-1AAA-FC4B-A478-5D0E5356033F}" type="pres">
      <dgm:prSet presAssocID="{A1842D66-F252-1441-931B-691B96451210}" presName="hierChild5" presStyleCnt="0"/>
      <dgm:spPr/>
    </dgm:pt>
    <dgm:pt modelId="{9134C53C-CD9E-C347-B90B-D2E449F12B20}" type="pres">
      <dgm:prSet presAssocID="{9825CEA5-A5F3-CE47-A6B0-F6A0BC8D7DA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</dgm:pt>
    <dgm:pt modelId="{1B092C43-17F7-D348-B2D1-AE3D4F91E0AF}" type="pres">
      <dgm:prSet presAssocID="{9FAFADD9-4F4E-B343-92B1-3878716DBF40}" presName="rootComposite" presStyleCnt="0"/>
      <dgm:spPr/>
    </dgm:pt>
    <dgm:pt modelId="{DD0540F3-E7FD-D84C-AFE2-A34BAE74B792}" type="pres">
      <dgm:prSet presAssocID="{9FAFADD9-4F4E-B343-92B1-3878716DBF40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</dgm:pt>
    <dgm:pt modelId="{0F643A40-1B8F-8C4E-87CB-BC55AF9EEFF7}" type="pres">
      <dgm:prSet presAssocID="{1C7D3776-C4A2-7B46-BB3A-AE961BBCDE40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439A25-C520-7541-9699-D3DCCDC3C103}" type="pres">
      <dgm:prSet presAssocID="{EBCBC023-D8AE-034C-89BF-32C6F04AF9CA}" presName="hierRoot2" presStyleCnt="0">
        <dgm:presLayoutVars>
          <dgm:hierBranch val="init"/>
        </dgm:presLayoutVars>
      </dgm:prSet>
      <dgm:spPr/>
    </dgm:pt>
    <dgm:pt modelId="{FE60DA33-ADB8-C34C-9B58-A39DF92596D6}" type="pres">
      <dgm:prSet presAssocID="{EBCBC023-D8AE-034C-89BF-32C6F04AF9CA}" presName="rootComposite" presStyleCnt="0"/>
      <dgm:spPr/>
    </dgm:pt>
    <dgm:pt modelId="{2100A6DC-9260-A042-82ED-86AE792A0E60}" type="pres">
      <dgm:prSet presAssocID="{EBCBC023-D8AE-034C-89BF-32C6F04AF9CA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85AF9B-BEFD-464B-B087-4803CD059C86}" type="pres">
      <dgm:prSet presAssocID="{EBCBC023-D8AE-034C-89BF-32C6F04AF9CA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561FE71-7EC1-B344-ACD2-64B58B9615C1}" type="pres">
      <dgm:prSet presAssocID="{EBCBC023-D8AE-034C-89BF-32C6F04AF9CA}" presName="hierChild4" presStyleCnt="0"/>
      <dgm:spPr/>
    </dgm:pt>
    <dgm:pt modelId="{97FDCD3D-BCBC-564A-A7DC-3DB5F90D48C8}" type="pres">
      <dgm:prSet presAssocID="{EBCBC023-D8AE-034C-89BF-32C6F04AF9CA}" presName="hierChild5" presStyleCnt="0"/>
      <dgm:spPr/>
    </dgm:pt>
    <dgm:pt modelId="{D644D19A-9705-A54F-9A30-5064AEC59B9F}" type="pres">
      <dgm:prSet presAssocID="{980D0382-384A-8540-ABBD-E4ECEC2BA009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688F0C8E-DE07-C245-9615-D3A5DD727424}" type="pres">
      <dgm:prSet presAssocID="{5B0CA9AC-99AF-B048-83B3-673120EA6483}" presName="hierRoot2" presStyleCnt="0">
        <dgm:presLayoutVars>
          <dgm:hierBranch val="init"/>
        </dgm:presLayoutVars>
      </dgm:prSet>
      <dgm:spPr/>
    </dgm:pt>
    <dgm:pt modelId="{3F76FD09-F53A-B045-A422-D4E205F74663}" type="pres">
      <dgm:prSet presAssocID="{5B0CA9AC-99AF-B048-83B3-673120EA6483}" presName="rootComposite" presStyleCnt="0"/>
      <dgm:spPr/>
    </dgm:pt>
    <dgm:pt modelId="{0383B3B7-6C60-A148-9705-71A389FB17B3}" type="pres">
      <dgm:prSet presAssocID="{5B0CA9AC-99AF-B048-83B3-673120EA6483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202E541-3630-B741-A6BE-164D8C0849E1}" type="pres">
      <dgm:prSet presAssocID="{5B0CA9AC-99AF-B048-83B3-673120EA6483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78B3677B-AE21-5E44-9D2A-106F760CA4C2}" type="pres">
      <dgm:prSet presAssocID="{5B0CA9AC-99AF-B048-83B3-673120EA6483}" presName="hierChild4" presStyleCnt="0"/>
      <dgm:spPr/>
    </dgm:pt>
    <dgm:pt modelId="{F8F5AC31-26CC-4540-93CA-70E5CF8DFA02}" type="pres">
      <dgm:prSet presAssocID="{5B0CA9AC-99AF-B048-83B3-673120EA6483}" presName="hierChild5" presStyleCnt="0"/>
      <dgm:spPr/>
    </dgm:pt>
    <dgm:pt modelId="{74F1F39F-BFAC-8846-AAD9-C24BF4502EB4}" type="pres">
      <dgm:prSet presAssocID="{9FAFADD9-4F4E-B343-92B1-3878716DBF40}" presName="hierChild5" presStyleCnt="0"/>
      <dgm:spPr/>
    </dgm:pt>
    <dgm:pt modelId="{09A9485D-59BA-EE45-AD8A-D708939A31A0}" type="pres">
      <dgm:prSet presAssocID="{FCF78E06-6495-474A-ADC4-37ED3D20987D}" presName="hierChild3" presStyleCnt="0"/>
      <dgm:spPr/>
    </dgm:pt>
  </dgm:ptLst>
  <dgm:cxnLst>
    <dgm:cxn modelId="{1703AB27-D31F-4A49-AAE7-105922897FF5}" type="presOf" srcId="{5B0CA9AC-99AF-B048-83B3-673120EA6483}" destId="{6202E541-3630-B741-A6BE-164D8C0849E1}" srcOrd="1" destOrd="0" presId="urn:microsoft.com/office/officeart/2009/3/layout/HorizontalOrganizationChart#353"/>
    <dgm:cxn modelId="{93153E6F-1527-E343-9DAF-9F814B55246F}" type="presOf" srcId="{FCF78E06-6495-474A-ADC4-37ED3D20987D}" destId="{FA733591-93E3-1941-822D-82BE14120CB6}" srcOrd="1" destOrd="0" presId="urn:microsoft.com/office/officeart/2009/3/layout/HorizontalOrganizationChart#353"/>
    <dgm:cxn modelId="{B7D88589-DA12-7843-971B-E874D7B40357}" type="presOf" srcId="{980D0382-384A-8540-ABBD-E4ECEC2BA009}" destId="{D644D19A-9705-A54F-9A30-5064AEC59B9F}" srcOrd="0" destOrd="0" presId="urn:microsoft.com/office/officeart/2009/3/layout/HorizontalOrganizationChart#353"/>
    <dgm:cxn modelId="{8D469C6A-9B48-2949-BDD9-D814C2399B5F}" type="presOf" srcId="{EBCBC023-D8AE-034C-89BF-32C6F04AF9CA}" destId="{1F85AF9B-BEFD-464B-B087-4803CD059C86}" srcOrd="1" destOrd="0" presId="urn:microsoft.com/office/officeart/2009/3/layout/HorizontalOrganizationChart#353"/>
    <dgm:cxn modelId="{4107F061-E62F-9B46-82D8-D0832F5973EC}" type="presOf" srcId="{9825CEA5-A5F3-CE47-A6B0-F6A0BC8D7DA6}" destId="{9134C53C-CD9E-C347-B90B-D2E449F12B20}" srcOrd="0" destOrd="0" presId="urn:microsoft.com/office/officeart/2009/3/layout/HorizontalOrganizationChart#353"/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484DBFB0-F4C0-8441-B737-1C3601FA4D06}" type="presOf" srcId="{06871DA0-5453-E04D-9EFB-77CDF76E7CAA}" destId="{75F9547B-754C-1F4B-835D-E3E674E8AD0D}" srcOrd="0" destOrd="0" presId="urn:microsoft.com/office/officeart/2009/3/layout/HorizontalOrganizationChart#353"/>
    <dgm:cxn modelId="{2A3C508D-DCDF-A44B-AA73-E2A0278E401E}" srcId="{9FAFADD9-4F4E-B343-92B1-3878716DBF40}" destId="{EBCBC023-D8AE-034C-89BF-32C6F04AF9CA}" srcOrd="0" destOrd="0" parTransId="{1C7D3776-C4A2-7B46-BB3A-AE961BBCDE40}" sibTransId="{2104C081-B5C8-3B45-AC7E-A82BD8E44E2C}"/>
    <dgm:cxn modelId="{79C899ED-31AA-8145-B675-3813A8D4E32A}" type="presOf" srcId="{9FAFADD9-4F4E-B343-92B1-3878716DBF40}" destId="{DD0540F3-E7FD-D84C-AFE2-A34BAE74B792}" srcOrd="0" destOrd="0" presId="urn:microsoft.com/office/officeart/2009/3/layout/HorizontalOrganizationChart#353"/>
    <dgm:cxn modelId="{4CAE4BF7-3B1E-E14F-846A-F4D5D9CE2D7D}" type="presOf" srcId="{519643B5-A3D8-9746-80E5-5B0D1B8D3454}" destId="{061C472C-EB4D-E64B-8CBB-4ECF2E34C44C}" srcOrd="0" destOrd="0" presId="urn:microsoft.com/office/officeart/2009/3/layout/HorizontalOrganizationChart#353"/>
    <dgm:cxn modelId="{A15EF75A-307A-BA4E-AAAE-E5EDC8630F5B}" type="presOf" srcId="{FCF78E06-6495-474A-ADC4-37ED3D20987D}" destId="{C896A703-0BFA-3944-96C4-0671A7A1864F}" srcOrd="0" destOrd="0" presId="urn:microsoft.com/office/officeart/2009/3/layout/HorizontalOrganizationChart#353"/>
    <dgm:cxn modelId="{DE8EA4C0-E863-4840-AFD2-6CD1DC752E6B}" type="presOf" srcId="{28992B53-8FD2-4348-BC7E-78C59EFEA278}" destId="{8E9D488B-D3EB-AC46-8DD8-AE5FB658712C}" srcOrd="0" destOrd="0" presId="urn:microsoft.com/office/officeart/2009/3/layout/HorizontalOrganizationChart#353"/>
    <dgm:cxn modelId="{B7908E3F-1BA7-2D45-B619-C66FCF29DB6C}" type="presOf" srcId="{06871DA0-5453-E04D-9EFB-77CDF76E7CAA}" destId="{084DFA63-BA8E-F642-A080-D9A40C2F7F3B}" srcOrd="1" destOrd="0" presId="urn:microsoft.com/office/officeart/2009/3/layout/HorizontalOrganizationChart#353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0EB9C6EC-A42A-4F4B-A475-B159975DC184}" type="presOf" srcId="{1C7D3776-C4A2-7B46-BB3A-AE961BBCDE40}" destId="{0F643A40-1B8F-8C4E-87CB-BC55AF9EEFF7}" srcOrd="0" destOrd="0" presId="urn:microsoft.com/office/officeart/2009/3/layout/HorizontalOrganizationChart#353"/>
    <dgm:cxn modelId="{6E5F6024-827C-D64C-A797-E1A2B03BA448}" type="presOf" srcId="{A1842D66-F252-1441-931B-691B96451210}" destId="{5532EA05-942C-F648-88BA-4C283B4B089A}" srcOrd="1" destOrd="0" presId="urn:microsoft.com/office/officeart/2009/3/layout/HorizontalOrganizationChart#353"/>
    <dgm:cxn modelId="{CBB7BB7B-1382-9B40-8750-B4785802F0F6}" type="presOf" srcId="{C67D933F-4118-F242-9B87-C6F271A90E9C}" destId="{130136FD-234D-784B-A79E-98C3B231C943}" srcOrd="0" destOrd="0" presId="urn:microsoft.com/office/officeart/2009/3/layout/HorizontalOrganizationChart#353"/>
    <dgm:cxn modelId="{B6EDE172-BBE1-D64D-B7A4-CCAD44E75D9D}" type="presOf" srcId="{9FAFADD9-4F4E-B343-92B1-3878716DBF40}" destId="{ACE2AF3D-2311-9C47-84F6-43498FFBB2EB}" srcOrd="1" destOrd="0" presId="urn:microsoft.com/office/officeart/2009/3/layout/HorizontalOrganizationChart#353"/>
    <dgm:cxn modelId="{A7EA4687-BD42-8849-890F-858B05276308}" srcId="{9FAFADD9-4F4E-B343-92B1-3878716DBF40}" destId="{5B0CA9AC-99AF-B048-83B3-673120EA6483}" srcOrd="1" destOrd="0" parTransId="{980D0382-384A-8540-ABBD-E4ECEC2BA009}" sibTransId="{6DA3E1FA-056D-C44D-A202-FDD26A994989}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75D35D3D-15BA-4F4C-ADFD-6E40F32D6233}" type="presOf" srcId="{5B0CA9AC-99AF-B048-83B3-673120EA6483}" destId="{0383B3B7-6C60-A148-9705-71A389FB17B3}" srcOrd="0" destOrd="0" presId="urn:microsoft.com/office/officeart/2009/3/layout/HorizontalOrganizationChart#353"/>
    <dgm:cxn modelId="{68B1A751-37FB-524B-B09F-A6B5B283C275}" type="presOf" srcId="{EBCBC023-D8AE-034C-89BF-32C6F04AF9CA}" destId="{2100A6DC-9260-A042-82ED-86AE792A0E60}" srcOrd="0" destOrd="0" presId="urn:microsoft.com/office/officeart/2009/3/layout/HorizontalOrganizationChart#353"/>
    <dgm:cxn modelId="{F8B1E092-FF8D-0E48-AFE0-BC8A759A50A3}" type="presOf" srcId="{A1842D66-F252-1441-931B-691B96451210}" destId="{915CE02C-D193-2943-B2F4-A6A86837DA24}" srcOrd="0" destOrd="0" presId="urn:microsoft.com/office/officeart/2009/3/layout/HorizontalOrganizationChart#353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A2955064-DFDD-9048-8B0F-F8BD1B0F58D0}" type="presParOf" srcId="{130136FD-234D-784B-A79E-98C3B231C943}" destId="{4208877E-2E17-0846-B1CD-D901836E34AE}" srcOrd="0" destOrd="0" presId="urn:microsoft.com/office/officeart/2009/3/layout/HorizontalOrganizationChart#353"/>
    <dgm:cxn modelId="{F15ADF6A-2556-3942-A569-C6E1AB797456}" type="presParOf" srcId="{4208877E-2E17-0846-B1CD-D901836E34AE}" destId="{11165686-7F42-0A4B-91AF-86AD62CD866A}" srcOrd="0" destOrd="0" presId="urn:microsoft.com/office/officeart/2009/3/layout/HorizontalOrganizationChart#353"/>
    <dgm:cxn modelId="{308A3606-E01F-C243-BDAF-FEFA54D9AF53}" type="presParOf" srcId="{11165686-7F42-0A4B-91AF-86AD62CD866A}" destId="{C896A703-0BFA-3944-96C4-0671A7A1864F}" srcOrd="0" destOrd="0" presId="urn:microsoft.com/office/officeart/2009/3/layout/HorizontalOrganizationChart#353"/>
    <dgm:cxn modelId="{6D6ABED7-0E0A-E44B-B577-2E534E67D61B}" type="presParOf" srcId="{11165686-7F42-0A4B-91AF-86AD62CD866A}" destId="{FA733591-93E3-1941-822D-82BE14120CB6}" srcOrd="1" destOrd="0" presId="urn:microsoft.com/office/officeart/2009/3/layout/HorizontalOrganizationChart#353"/>
    <dgm:cxn modelId="{10697F5A-907B-5244-94BD-172939830F69}" type="presParOf" srcId="{4208877E-2E17-0846-B1CD-D901836E34AE}" destId="{7E47DB6E-BC69-7C4A-B915-593327711D6E}" srcOrd="1" destOrd="0" presId="urn:microsoft.com/office/officeart/2009/3/layout/HorizontalOrganizationChart#353"/>
    <dgm:cxn modelId="{3024EBF3-7C28-A841-9A5F-D0569C5B68AF}" type="presParOf" srcId="{7E47DB6E-BC69-7C4A-B915-593327711D6E}" destId="{061C472C-EB4D-E64B-8CBB-4ECF2E34C44C}" srcOrd="0" destOrd="0" presId="urn:microsoft.com/office/officeart/2009/3/layout/HorizontalOrganizationChart#353"/>
    <dgm:cxn modelId="{50E5C9CD-A24F-4142-986C-844E5665CB79}" type="presParOf" srcId="{7E47DB6E-BC69-7C4A-B915-593327711D6E}" destId="{65A85381-72A6-9247-A568-141CAA39D428}" srcOrd="1" destOrd="0" presId="urn:microsoft.com/office/officeart/2009/3/layout/HorizontalOrganizationChart#353"/>
    <dgm:cxn modelId="{EF3484EF-56A8-0D4A-A84A-4F695B030B1D}" type="presParOf" srcId="{65A85381-72A6-9247-A568-141CAA39D428}" destId="{8762FA3D-CFBD-4744-8606-7EEA0FD216C1}" srcOrd="0" destOrd="0" presId="urn:microsoft.com/office/officeart/2009/3/layout/HorizontalOrganizationChart#353"/>
    <dgm:cxn modelId="{A0E8E534-4D19-E748-B05E-9CE3D1AC5AFC}" type="presParOf" srcId="{8762FA3D-CFBD-4744-8606-7EEA0FD216C1}" destId="{75F9547B-754C-1F4B-835D-E3E674E8AD0D}" srcOrd="0" destOrd="0" presId="urn:microsoft.com/office/officeart/2009/3/layout/HorizontalOrganizationChart#353"/>
    <dgm:cxn modelId="{D53EA2AD-6B5E-8040-BA52-5894E6A07834}" type="presParOf" srcId="{8762FA3D-CFBD-4744-8606-7EEA0FD216C1}" destId="{084DFA63-BA8E-F642-A080-D9A40C2F7F3B}" srcOrd="1" destOrd="0" presId="urn:microsoft.com/office/officeart/2009/3/layout/HorizontalOrganizationChart#353"/>
    <dgm:cxn modelId="{3357737B-89E2-FD40-B474-122D34B238D7}" type="presParOf" srcId="{65A85381-72A6-9247-A568-141CAA39D428}" destId="{3E0BC4A6-276B-9E4B-89B5-9581156203EB}" srcOrd="1" destOrd="0" presId="urn:microsoft.com/office/officeart/2009/3/layout/HorizontalOrganizationChart#353"/>
    <dgm:cxn modelId="{4C45361B-E2D3-174E-A0A8-6C8C1403E67E}" type="presParOf" srcId="{65A85381-72A6-9247-A568-141CAA39D428}" destId="{9EFC547A-2BC6-A54E-B505-F6907185C747}" srcOrd="2" destOrd="0" presId="urn:microsoft.com/office/officeart/2009/3/layout/HorizontalOrganizationChart#353"/>
    <dgm:cxn modelId="{2F4D350F-4141-F745-8214-860937F9F6F4}" type="presParOf" srcId="{7E47DB6E-BC69-7C4A-B915-593327711D6E}" destId="{8E9D488B-D3EB-AC46-8DD8-AE5FB658712C}" srcOrd="2" destOrd="0" presId="urn:microsoft.com/office/officeart/2009/3/layout/HorizontalOrganizationChart#353"/>
    <dgm:cxn modelId="{4F385A9A-1A20-0041-9708-F9312D7C670F}" type="presParOf" srcId="{7E47DB6E-BC69-7C4A-B915-593327711D6E}" destId="{B464D524-07B1-3D48-88C8-C39DDDD14A82}" srcOrd="3" destOrd="0" presId="urn:microsoft.com/office/officeart/2009/3/layout/HorizontalOrganizationChart#353"/>
    <dgm:cxn modelId="{433602E1-C487-8D4B-916C-B5750083B16D}" type="presParOf" srcId="{B464D524-07B1-3D48-88C8-C39DDDD14A82}" destId="{2E7D7549-C30A-F34A-91DE-541FA29D5B26}" srcOrd="0" destOrd="0" presId="urn:microsoft.com/office/officeart/2009/3/layout/HorizontalOrganizationChart#353"/>
    <dgm:cxn modelId="{88B0310D-4C49-324E-8C75-A734E24712E0}" type="presParOf" srcId="{2E7D7549-C30A-F34A-91DE-541FA29D5B26}" destId="{915CE02C-D193-2943-B2F4-A6A86837DA24}" srcOrd="0" destOrd="0" presId="urn:microsoft.com/office/officeart/2009/3/layout/HorizontalOrganizationChart#353"/>
    <dgm:cxn modelId="{1858B7F7-2B18-7D41-8778-3EF4AB4E1C23}" type="presParOf" srcId="{2E7D7549-C30A-F34A-91DE-541FA29D5B26}" destId="{5532EA05-942C-F648-88BA-4C283B4B089A}" srcOrd="1" destOrd="0" presId="urn:microsoft.com/office/officeart/2009/3/layout/HorizontalOrganizationChart#353"/>
    <dgm:cxn modelId="{BF29AFEE-B7A7-C74F-AC31-AE728E20776C}" type="presParOf" srcId="{B464D524-07B1-3D48-88C8-C39DDDD14A82}" destId="{5DD26586-6CD2-E54A-8C8B-E75C314E7302}" srcOrd="1" destOrd="0" presId="urn:microsoft.com/office/officeart/2009/3/layout/HorizontalOrganizationChart#353"/>
    <dgm:cxn modelId="{58EC5272-23B4-FD45-8298-26FDAE47A8C4}" type="presParOf" srcId="{B464D524-07B1-3D48-88C8-C39DDDD14A82}" destId="{38B1BC24-1AAA-FC4B-A478-5D0E5356033F}" srcOrd="2" destOrd="0" presId="urn:microsoft.com/office/officeart/2009/3/layout/HorizontalOrganizationChart#353"/>
    <dgm:cxn modelId="{A6C24152-B305-C44C-8313-2EE5CD53EFB7}" type="presParOf" srcId="{7E47DB6E-BC69-7C4A-B915-593327711D6E}" destId="{9134C53C-CD9E-C347-B90B-D2E449F12B20}" srcOrd="4" destOrd="0" presId="urn:microsoft.com/office/officeart/2009/3/layout/HorizontalOrganizationChart#353"/>
    <dgm:cxn modelId="{8E12AAE9-9F65-0B4E-82B4-D9F77A92CE64}" type="presParOf" srcId="{7E47DB6E-BC69-7C4A-B915-593327711D6E}" destId="{B298F705-BE91-2A4B-BEB7-25A8634E56C7}" srcOrd="5" destOrd="0" presId="urn:microsoft.com/office/officeart/2009/3/layout/HorizontalOrganizationChart#353"/>
    <dgm:cxn modelId="{E12038C1-BD7D-1F42-A121-DDA411BE35E6}" type="presParOf" srcId="{B298F705-BE91-2A4B-BEB7-25A8634E56C7}" destId="{1B092C43-17F7-D348-B2D1-AE3D4F91E0AF}" srcOrd="0" destOrd="0" presId="urn:microsoft.com/office/officeart/2009/3/layout/HorizontalOrganizationChart#353"/>
    <dgm:cxn modelId="{2C3415B5-BC28-644A-8B07-F8226F9DDAC0}" type="presParOf" srcId="{1B092C43-17F7-D348-B2D1-AE3D4F91E0AF}" destId="{DD0540F3-E7FD-D84C-AFE2-A34BAE74B792}" srcOrd="0" destOrd="0" presId="urn:microsoft.com/office/officeart/2009/3/layout/HorizontalOrganizationChart#353"/>
    <dgm:cxn modelId="{67BA6EE1-0BEC-8D43-B12C-E2E2B2F4108E}" type="presParOf" srcId="{1B092C43-17F7-D348-B2D1-AE3D4F91E0AF}" destId="{ACE2AF3D-2311-9C47-84F6-43498FFBB2EB}" srcOrd="1" destOrd="0" presId="urn:microsoft.com/office/officeart/2009/3/layout/HorizontalOrganizationChart#353"/>
    <dgm:cxn modelId="{F33CE46B-3E23-7D48-BB38-F3A3A127CF19}" type="presParOf" srcId="{B298F705-BE91-2A4B-BEB7-25A8634E56C7}" destId="{CED6D1D5-FD20-1545-84EF-3454D1CF2C00}" srcOrd="1" destOrd="0" presId="urn:microsoft.com/office/officeart/2009/3/layout/HorizontalOrganizationChart#353"/>
    <dgm:cxn modelId="{3652E823-0645-F640-9A01-ABEB7EAAFBCB}" type="presParOf" srcId="{CED6D1D5-FD20-1545-84EF-3454D1CF2C00}" destId="{0F643A40-1B8F-8C4E-87CB-BC55AF9EEFF7}" srcOrd="0" destOrd="0" presId="urn:microsoft.com/office/officeart/2009/3/layout/HorizontalOrganizationChart#353"/>
    <dgm:cxn modelId="{25BD749D-31F6-0349-A452-6E0DE4E62D93}" type="presParOf" srcId="{CED6D1D5-FD20-1545-84EF-3454D1CF2C00}" destId="{4C439A25-C520-7541-9699-D3DCCDC3C103}" srcOrd="1" destOrd="0" presId="urn:microsoft.com/office/officeart/2009/3/layout/HorizontalOrganizationChart#353"/>
    <dgm:cxn modelId="{4CB17132-F0FE-3546-9D2F-406881FA7318}" type="presParOf" srcId="{4C439A25-C520-7541-9699-D3DCCDC3C103}" destId="{FE60DA33-ADB8-C34C-9B58-A39DF92596D6}" srcOrd="0" destOrd="0" presId="urn:microsoft.com/office/officeart/2009/3/layout/HorizontalOrganizationChart#353"/>
    <dgm:cxn modelId="{EDB811E5-762C-DF46-8D2D-FD23B6CE5364}" type="presParOf" srcId="{FE60DA33-ADB8-C34C-9B58-A39DF92596D6}" destId="{2100A6DC-9260-A042-82ED-86AE792A0E60}" srcOrd="0" destOrd="0" presId="urn:microsoft.com/office/officeart/2009/3/layout/HorizontalOrganizationChart#353"/>
    <dgm:cxn modelId="{2DA87E2D-D185-6046-8D55-352A364FBD4F}" type="presParOf" srcId="{FE60DA33-ADB8-C34C-9B58-A39DF92596D6}" destId="{1F85AF9B-BEFD-464B-B087-4803CD059C86}" srcOrd="1" destOrd="0" presId="urn:microsoft.com/office/officeart/2009/3/layout/HorizontalOrganizationChart#353"/>
    <dgm:cxn modelId="{5392F5EC-7C0B-A24A-ABF4-D4EDB4BE4E18}" type="presParOf" srcId="{4C439A25-C520-7541-9699-D3DCCDC3C103}" destId="{9561FE71-7EC1-B344-ACD2-64B58B9615C1}" srcOrd="1" destOrd="0" presId="urn:microsoft.com/office/officeart/2009/3/layout/HorizontalOrganizationChart#353"/>
    <dgm:cxn modelId="{1130C733-A0D1-C44A-B2F2-8B231B629F18}" type="presParOf" srcId="{4C439A25-C520-7541-9699-D3DCCDC3C103}" destId="{97FDCD3D-BCBC-564A-A7DC-3DB5F90D48C8}" srcOrd="2" destOrd="0" presId="urn:microsoft.com/office/officeart/2009/3/layout/HorizontalOrganizationChart#353"/>
    <dgm:cxn modelId="{6AF0A693-E7F9-CD40-B3D2-7FBF6F418A4F}" type="presParOf" srcId="{CED6D1D5-FD20-1545-84EF-3454D1CF2C00}" destId="{D644D19A-9705-A54F-9A30-5064AEC59B9F}" srcOrd="2" destOrd="0" presId="urn:microsoft.com/office/officeart/2009/3/layout/HorizontalOrganizationChart#353"/>
    <dgm:cxn modelId="{CACD40DB-CAF0-F94E-A7A9-0F1437973F1A}" type="presParOf" srcId="{CED6D1D5-FD20-1545-84EF-3454D1CF2C00}" destId="{688F0C8E-DE07-C245-9615-D3A5DD727424}" srcOrd="3" destOrd="0" presId="urn:microsoft.com/office/officeart/2009/3/layout/HorizontalOrganizationChart#353"/>
    <dgm:cxn modelId="{32B547EE-0669-AB46-9E06-6B2BE95C02F7}" type="presParOf" srcId="{688F0C8E-DE07-C245-9615-D3A5DD727424}" destId="{3F76FD09-F53A-B045-A422-D4E205F74663}" srcOrd="0" destOrd="0" presId="urn:microsoft.com/office/officeart/2009/3/layout/HorizontalOrganizationChart#353"/>
    <dgm:cxn modelId="{F41BED17-C563-D14C-88D4-2F0000771C4C}" type="presParOf" srcId="{3F76FD09-F53A-B045-A422-D4E205F74663}" destId="{0383B3B7-6C60-A148-9705-71A389FB17B3}" srcOrd="0" destOrd="0" presId="urn:microsoft.com/office/officeart/2009/3/layout/HorizontalOrganizationChart#353"/>
    <dgm:cxn modelId="{480B3785-7602-854B-A696-9130F6ABBEE8}" type="presParOf" srcId="{3F76FD09-F53A-B045-A422-D4E205F74663}" destId="{6202E541-3630-B741-A6BE-164D8C0849E1}" srcOrd="1" destOrd="0" presId="urn:microsoft.com/office/officeart/2009/3/layout/HorizontalOrganizationChart#353"/>
    <dgm:cxn modelId="{5E71C74E-1E11-4545-9832-1C0851A4C68E}" type="presParOf" srcId="{688F0C8E-DE07-C245-9615-D3A5DD727424}" destId="{78B3677B-AE21-5E44-9D2A-106F760CA4C2}" srcOrd="1" destOrd="0" presId="urn:microsoft.com/office/officeart/2009/3/layout/HorizontalOrganizationChart#353"/>
    <dgm:cxn modelId="{C0E4FA5B-DAB1-6244-84BC-B3889419B911}" type="presParOf" srcId="{688F0C8E-DE07-C245-9615-D3A5DD727424}" destId="{F8F5AC31-26CC-4540-93CA-70E5CF8DFA02}" srcOrd="2" destOrd="0" presId="urn:microsoft.com/office/officeart/2009/3/layout/HorizontalOrganizationChart#353"/>
    <dgm:cxn modelId="{AEA18CDF-F908-964C-BAF0-2BFB8B16AA24}" type="presParOf" srcId="{B298F705-BE91-2A4B-BEB7-25A8634E56C7}" destId="{74F1F39F-BFAC-8846-AAD9-C24BF4502EB4}" srcOrd="2" destOrd="0" presId="urn:microsoft.com/office/officeart/2009/3/layout/HorizontalOrganizationChart#353"/>
    <dgm:cxn modelId="{E6C958CA-CCA9-2A41-A138-07C523A3A6D7}" type="presParOf" srcId="{4208877E-2E17-0846-B1CD-D901836E34AE}" destId="{09A9485D-59BA-EE45-AD8A-D708939A31A0}" srcOrd="2" destOrd="0" presId="urn:microsoft.com/office/officeart/2009/3/layout/HorizontalOrganizationChart#35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2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4" loCatId="" qsTypeId="urn:microsoft.com/office/officeart/2005/8/quickstyle/simple1#382" qsCatId="simple" csTypeId="urn:microsoft.com/office/officeart/2005/8/colors/accent2_1#62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本质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职能</a:t>
          </a:r>
          <a:endParaRPr lang="zh-CN" altLang="en-US" sz="2400" dirty="0"/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D65F8341-024E-084B-ABE0-18B9F9E0AF29}" type="presOf" srcId="{272139B2-BDB7-334A-A07A-1527588E2D41}" destId="{3C281800-03D4-D44B-9C19-228DE44F63E4}" srcOrd="1" destOrd="0" presId="urn:microsoft.com/office/officeart/2009/3/layout/HorizontalOrganizationChart#354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B0C04A1E-709B-9D47-A980-5467142012B2}" type="presOf" srcId="{C67D933F-4118-F242-9B87-C6F271A90E9C}" destId="{130136FD-234D-784B-A79E-98C3B231C943}" srcOrd="0" destOrd="0" presId="urn:microsoft.com/office/officeart/2009/3/layout/HorizontalOrganizationChart#354"/>
    <dgm:cxn modelId="{ADA409AC-52E7-924F-BD9A-BA26B7E1A147}" type="presOf" srcId="{395B9D99-8F9C-EB47-9A0D-070AE6A8F809}" destId="{F63B30B5-477A-3943-B1F6-5BDF4C1260F9}" srcOrd="1" destOrd="0" presId="urn:microsoft.com/office/officeart/2009/3/layout/HorizontalOrganizationChart#354"/>
    <dgm:cxn modelId="{6F7732E2-892A-5B45-84B6-303B76894C70}" type="presOf" srcId="{75336890-FE7D-1F40-AE68-D74E22C17A80}" destId="{CBDBF556-1D84-434A-BA9C-BC0CF2313E34}" srcOrd="0" destOrd="0" presId="urn:microsoft.com/office/officeart/2009/3/layout/HorizontalOrganizationChart#354"/>
    <dgm:cxn modelId="{D2190BD3-15B3-5740-94A4-387AA2126792}" type="presOf" srcId="{AE4C0BB9-69F0-7842-A9F1-E1ABCFB2FC56}" destId="{6AE78AA0-E4A6-234E-B911-570D88C1AE01}" srcOrd="0" destOrd="0" presId="urn:microsoft.com/office/officeart/2009/3/layout/HorizontalOrganizationChart#354"/>
    <dgm:cxn modelId="{539A2F69-AEC6-814C-971B-C97691464F36}" type="presOf" srcId="{0DB6F902-EE0E-3D4C-B30D-AD702B8A0FC7}" destId="{4660F8DA-8927-8A48-85C0-323745CBB169}" srcOrd="0" destOrd="0" presId="urn:microsoft.com/office/officeart/2009/3/layout/HorizontalOrganizationChart#354"/>
    <dgm:cxn modelId="{454F3219-584C-DA47-AD06-83E6C38A51A2}" type="presOf" srcId="{75336890-FE7D-1F40-AE68-D74E22C17A80}" destId="{E6AAC0A1-107F-DB47-A470-B711286FCEDE}" srcOrd="1" destOrd="0" presId="urn:microsoft.com/office/officeart/2009/3/layout/HorizontalOrganizationChart#354"/>
    <dgm:cxn modelId="{EDA97F7A-DBFE-824C-BFB3-C459F055CA3F}" type="presOf" srcId="{B051CF09-DD80-B249-8E16-D4F0FB201A4E}" destId="{6D7328DA-458C-5242-8A72-D76B7F75C506}" srcOrd="1" destOrd="0" presId="urn:microsoft.com/office/officeart/2009/3/layout/HorizontalOrganizationChart#354"/>
    <dgm:cxn modelId="{82CEC55B-CE36-DE48-952A-2A398FE741FF}" type="presOf" srcId="{B051CF09-DD80-B249-8E16-D4F0FB201A4E}" destId="{E3970829-AE1C-A44A-9877-6218C4A441F1}" srcOrd="0" destOrd="0" presId="urn:microsoft.com/office/officeart/2009/3/layout/HorizontalOrganizationChart#354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C990803F-C16A-C048-A03F-41E2DFA281B6}" type="presOf" srcId="{272139B2-BDB7-334A-A07A-1527588E2D41}" destId="{FF543D00-97B7-CC47-BBA9-F87ADD9EB2BF}" srcOrd="0" destOrd="0" presId="urn:microsoft.com/office/officeart/2009/3/layout/HorizontalOrganizationChart#354"/>
    <dgm:cxn modelId="{E8328BD2-FD0C-1647-80E1-A97F48C225AC}" type="presOf" srcId="{FBF66A11-5F6E-2045-98C3-984CA24AC1E4}" destId="{FDF8E50E-4A59-8343-B9C4-1456CD035DF4}" srcOrd="0" destOrd="0" presId="urn:microsoft.com/office/officeart/2009/3/layout/HorizontalOrganizationChart#354"/>
    <dgm:cxn modelId="{BD2F5D95-6695-9A47-A97F-9E292BAB8E39}" type="presOf" srcId="{0DB6F902-EE0E-3D4C-B30D-AD702B8A0FC7}" destId="{83C0FD33-A298-B94B-9596-F43D81C5E91F}" srcOrd="1" destOrd="0" presId="urn:microsoft.com/office/officeart/2009/3/layout/HorizontalOrganizationChart#354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D1946FBB-4F70-8545-8075-DEBE12C42830}" type="presOf" srcId="{395B9D99-8F9C-EB47-9A0D-070AE6A8F809}" destId="{06F699B1-8236-5945-91A0-076DBA509804}" srcOrd="0" destOrd="0" presId="urn:microsoft.com/office/officeart/2009/3/layout/HorizontalOrganizationChart#354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1EC88B33-5FD3-3D49-B757-3D620AB6D224}" type="presOf" srcId="{8A68FFA1-FAAC-F241-A1C4-AEE9D8D9B387}" destId="{595FF9F1-25FA-8646-A6C5-D3101FA7171B}" srcOrd="0" destOrd="0" presId="urn:microsoft.com/office/officeart/2009/3/layout/HorizontalOrganizationChart#354"/>
    <dgm:cxn modelId="{30E854D6-8772-BD44-9102-51912F8FD7B6}" type="presOf" srcId="{1E551FD2-EA97-1B48-81C9-C61D1C41C8C8}" destId="{E4D536E6-9D46-024D-8DA5-E627998AB5C8}" srcOrd="0" destOrd="0" presId="urn:microsoft.com/office/officeart/2009/3/layout/HorizontalOrganizationChart#354"/>
    <dgm:cxn modelId="{B23B744F-A29A-8B44-869D-021595E4CD75}" type="presParOf" srcId="{130136FD-234D-784B-A79E-98C3B231C943}" destId="{8C8DCA6C-9A0D-B247-B1D1-04B563EF98F9}" srcOrd="0" destOrd="0" presId="urn:microsoft.com/office/officeart/2009/3/layout/HorizontalOrganizationChart#354"/>
    <dgm:cxn modelId="{AAC4281C-92A6-5048-AEAF-8619526C14DA}" type="presParOf" srcId="{8C8DCA6C-9A0D-B247-B1D1-04B563EF98F9}" destId="{9A8B4778-DEE7-2346-9F84-73F5B3E7EA1C}" srcOrd="0" destOrd="0" presId="urn:microsoft.com/office/officeart/2009/3/layout/HorizontalOrganizationChart#354"/>
    <dgm:cxn modelId="{2E1BD413-E242-A24A-9580-B8AC5BF8BD1C}" type="presParOf" srcId="{9A8B4778-DEE7-2346-9F84-73F5B3E7EA1C}" destId="{FF543D00-97B7-CC47-BBA9-F87ADD9EB2BF}" srcOrd="0" destOrd="0" presId="urn:microsoft.com/office/officeart/2009/3/layout/HorizontalOrganizationChart#354"/>
    <dgm:cxn modelId="{4F5CC5C0-CF46-3343-B540-5703F567A933}" type="presParOf" srcId="{9A8B4778-DEE7-2346-9F84-73F5B3E7EA1C}" destId="{3C281800-03D4-D44B-9C19-228DE44F63E4}" srcOrd="1" destOrd="0" presId="urn:microsoft.com/office/officeart/2009/3/layout/HorizontalOrganizationChart#354"/>
    <dgm:cxn modelId="{CDE60874-8962-CB4C-8199-73B767C6CBFF}" type="presParOf" srcId="{8C8DCA6C-9A0D-B247-B1D1-04B563EF98F9}" destId="{6677949A-D3D4-1646-A4AD-5B5CE3800BE9}" srcOrd="1" destOrd="0" presId="urn:microsoft.com/office/officeart/2009/3/layout/HorizontalOrganizationChart#354"/>
    <dgm:cxn modelId="{0E7DDBDF-4DC9-BA40-BA18-63B1B19EAD4D}" type="presParOf" srcId="{6677949A-D3D4-1646-A4AD-5B5CE3800BE9}" destId="{6AE78AA0-E4A6-234E-B911-570D88C1AE01}" srcOrd="0" destOrd="0" presId="urn:microsoft.com/office/officeart/2009/3/layout/HorizontalOrganizationChart#354"/>
    <dgm:cxn modelId="{0B89473A-7276-DE4C-B8DE-4143C81A0281}" type="presParOf" srcId="{6677949A-D3D4-1646-A4AD-5B5CE3800BE9}" destId="{0B620053-EAEB-F64B-9754-467CE75E7F87}" srcOrd="1" destOrd="0" presId="urn:microsoft.com/office/officeart/2009/3/layout/HorizontalOrganizationChart#354"/>
    <dgm:cxn modelId="{82FB0922-0693-9848-B5BE-D36CBB30D9EE}" type="presParOf" srcId="{0B620053-EAEB-F64B-9754-467CE75E7F87}" destId="{B08D0836-237C-D54C-B2F0-85BD9CE1634E}" srcOrd="0" destOrd="0" presId="urn:microsoft.com/office/officeart/2009/3/layout/HorizontalOrganizationChart#354"/>
    <dgm:cxn modelId="{10C964AC-BCC3-E14E-8F7C-141A7D59DB38}" type="presParOf" srcId="{B08D0836-237C-D54C-B2F0-85BD9CE1634E}" destId="{CBDBF556-1D84-434A-BA9C-BC0CF2313E34}" srcOrd="0" destOrd="0" presId="urn:microsoft.com/office/officeart/2009/3/layout/HorizontalOrganizationChart#354"/>
    <dgm:cxn modelId="{CC97DED5-7C19-D148-A569-4C7E6671AF38}" type="presParOf" srcId="{B08D0836-237C-D54C-B2F0-85BD9CE1634E}" destId="{E6AAC0A1-107F-DB47-A470-B711286FCEDE}" srcOrd="1" destOrd="0" presId="urn:microsoft.com/office/officeart/2009/3/layout/HorizontalOrganizationChart#354"/>
    <dgm:cxn modelId="{7D087077-D03F-C34B-B990-9554A7ACBA15}" type="presParOf" srcId="{0B620053-EAEB-F64B-9754-467CE75E7F87}" destId="{836FB3BE-70F0-8347-B2E0-AF0DD2CF4A0B}" srcOrd="1" destOrd="0" presId="urn:microsoft.com/office/officeart/2009/3/layout/HorizontalOrganizationChart#354"/>
    <dgm:cxn modelId="{AD114644-BD03-0848-99D5-A7149A9328A4}" type="presParOf" srcId="{0B620053-EAEB-F64B-9754-467CE75E7F87}" destId="{0E3714DA-049B-BE41-88A2-9CCDAC45219D}" srcOrd="2" destOrd="0" presId="urn:microsoft.com/office/officeart/2009/3/layout/HorizontalOrganizationChart#354"/>
    <dgm:cxn modelId="{FB289C20-6246-0543-B430-86A9F0150D58}" type="presParOf" srcId="{6677949A-D3D4-1646-A4AD-5B5CE3800BE9}" destId="{E4D536E6-9D46-024D-8DA5-E627998AB5C8}" srcOrd="2" destOrd="0" presId="urn:microsoft.com/office/officeart/2009/3/layout/HorizontalOrganizationChart#354"/>
    <dgm:cxn modelId="{8CAB8CEF-47B2-1946-BB66-FD919DB323CE}" type="presParOf" srcId="{6677949A-D3D4-1646-A4AD-5B5CE3800BE9}" destId="{FBF86A44-A23D-3743-A7C3-0231966D77FA}" srcOrd="3" destOrd="0" presId="urn:microsoft.com/office/officeart/2009/3/layout/HorizontalOrganizationChart#354"/>
    <dgm:cxn modelId="{EE66E589-29C5-974F-B7DC-16DB2F7B3618}" type="presParOf" srcId="{FBF86A44-A23D-3743-A7C3-0231966D77FA}" destId="{CD03362C-713A-BD4D-B571-F12101651801}" srcOrd="0" destOrd="0" presId="urn:microsoft.com/office/officeart/2009/3/layout/HorizontalOrganizationChart#354"/>
    <dgm:cxn modelId="{1CD0031E-18BE-AE4C-8EAB-A7A9B96CC066}" type="presParOf" srcId="{CD03362C-713A-BD4D-B571-F12101651801}" destId="{4660F8DA-8927-8A48-85C0-323745CBB169}" srcOrd="0" destOrd="0" presId="urn:microsoft.com/office/officeart/2009/3/layout/HorizontalOrganizationChart#354"/>
    <dgm:cxn modelId="{9EE5F3FD-DEF4-FA42-92CE-D651D835A9E3}" type="presParOf" srcId="{CD03362C-713A-BD4D-B571-F12101651801}" destId="{83C0FD33-A298-B94B-9596-F43D81C5E91F}" srcOrd="1" destOrd="0" presId="urn:microsoft.com/office/officeart/2009/3/layout/HorizontalOrganizationChart#354"/>
    <dgm:cxn modelId="{EC47A337-6EB0-4444-A958-55CD8C7C7BC0}" type="presParOf" srcId="{FBF86A44-A23D-3743-A7C3-0231966D77FA}" destId="{F298A286-6BBF-4544-B68F-6606C28FBCD3}" srcOrd="1" destOrd="0" presId="urn:microsoft.com/office/officeart/2009/3/layout/HorizontalOrganizationChart#354"/>
    <dgm:cxn modelId="{DF7E6AC9-529F-EB4A-A7AF-226D8EE02AAB}" type="presParOf" srcId="{F298A286-6BBF-4544-B68F-6606C28FBCD3}" destId="{FDF8E50E-4A59-8343-B9C4-1456CD035DF4}" srcOrd="0" destOrd="0" presId="urn:microsoft.com/office/officeart/2009/3/layout/HorizontalOrganizationChart#354"/>
    <dgm:cxn modelId="{55106BC8-CE0E-FF49-B634-51F3D3CA2D56}" type="presParOf" srcId="{F298A286-6BBF-4544-B68F-6606C28FBCD3}" destId="{4C03BF80-1DAB-FD41-A323-02A8C4F1D201}" srcOrd="1" destOrd="0" presId="urn:microsoft.com/office/officeart/2009/3/layout/HorizontalOrganizationChart#354"/>
    <dgm:cxn modelId="{9410DAAB-CA31-7340-8737-A75C4AEFB14A}" type="presParOf" srcId="{4C03BF80-1DAB-FD41-A323-02A8C4F1D201}" destId="{065FCB7C-ECCD-F74A-88AC-60797917AA48}" srcOrd="0" destOrd="0" presId="urn:microsoft.com/office/officeart/2009/3/layout/HorizontalOrganizationChart#354"/>
    <dgm:cxn modelId="{C08D3D45-713F-D847-8C43-BF72CF54940D}" type="presParOf" srcId="{065FCB7C-ECCD-F74A-88AC-60797917AA48}" destId="{06F699B1-8236-5945-91A0-076DBA509804}" srcOrd="0" destOrd="0" presId="urn:microsoft.com/office/officeart/2009/3/layout/HorizontalOrganizationChart#354"/>
    <dgm:cxn modelId="{78704E7B-9F7A-0E4D-9F2F-C54FA600BEC1}" type="presParOf" srcId="{065FCB7C-ECCD-F74A-88AC-60797917AA48}" destId="{F63B30B5-477A-3943-B1F6-5BDF4C1260F9}" srcOrd="1" destOrd="0" presId="urn:microsoft.com/office/officeart/2009/3/layout/HorizontalOrganizationChart#354"/>
    <dgm:cxn modelId="{2046699C-EFC1-8E4E-8417-F6C363F82212}" type="presParOf" srcId="{4C03BF80-1DAB-FD41-A323-02A8C4F1D201}" destId="{A6A31C5E-3DED-944B-8A85-5D39FF0718D6}" srcOrd="1" destOrd="0" presId="urn:microsoft.com/office/officeart/2009/3/layout/HorizontalOrganizationChart#354"/>
    <dgm:cxn modelId="{CE7EE983-B6EB-6045-B66D-9989AEEE3E64}" type="presParOf" srcId="{4C03BF80-1DAB-FD41-A323-02A8C4F1D201}" destId="{1E0F47BD-5434-EE43-955A-B059D35A9BDA}" srcOrd="2" destOrd="0" presId="urn:microsoft.com/office/officeart/2009/3/layout/HorizontalOrganizationChart#354"/>
    <dgm:cxn modelId="{55EF068C-76C3-EA44-A1F8-84837EAF52F7}" type="presParOf" srcId="{F298A286-6BBF-4544-B68F-6606C28FBCD3}" destId="{595FF9F1-25FA-8646-A6C5-D3101FA7171B}" srcOrd="2" destOrd="0" presId="urn:microsoft.com/office/officeart/2009/3/layout/HorizontalOrganizationChart#354"/>
    <dgm:cxn modelId="{6D3FAB7B-0E3F-E145-BCA3-EC9FAAABE68E}" type="presParOf" srcId="{F298A286-6BBF-4544-B68F-6606C28FBCD3}" destId="{AA28F4C0-0533-BC42-9CA0-BB4227A7022B}" srcOrd="3" destOrd="0" presId="urn:microsoft.com/office/officeart/2009/3/layout/HorizontalOrganizationChart#354"/>
    <dgm:cxn modelId="{426F8BFE-EF23-AB41-90EA-3E69BECBEDEB}" type="presParOf" srcId="{AA28F4C0-0533-BC42-9CA0-BB4227A7022B}" destId="{8D673165-D19F-174D-89F6-2634A3E9D487}" srcOrd="0" destOrd="0" presId="urn:microsoft.com/office/officeart/2009/3/layout/HorizontalOrganizationChart#354"/>
    <dgm:cxn modelId="{4F90BA97-7A6B-AB40-A0B9-DC6F574E5BF5}" type="presParOf" srcId="{8D673165-D19F-174D-89F6-2634A3E9D487}" destId="{E3970829-AE1C-A44A-9877-6218C4A441F1}" srcOrd="0" destOrd="0" presId="urn:microsoft.com/office/officeart/2009/3/layout/HorizontalOrganizationChart#354"/>
    <dgm:cxn modelId="{10D684F2-E9AA-E843-86A8-4D928EB94C55}" type="presParOf" srcId="{8D673165-D19F-174D-89F6-2634A3E9D487}" destId="{6D7328DA-458C-5242-8A72-D76B7F75C506}" srcOrd="1" destOrd="0" presId="urn:microsoft.com/office/officeart/2009/3/layout/HorizontalOrganizationChart#354"/>
    <dgm:cxn modelId="{94C6B75C-F61C-514B-92BB-DB7BCAE5CB90}" type="presParOf" srcId="{AA28F4C0-0533-BC42-9CA0-BB4227A7022B}" destId="{3A7BD4A5-6677-4F41-A631-ED9EE94CD04B}" srcOrd="1" destOrd="0" presId="urn:microsoft.com/office/officeart/2009/3/layout/HorizontalOrganizationChart#354"/>
    <dgm:cxn modelId="{BD5AC7AE-45DA-FF49-BBE3-A56BABBCFA03}" type="presParOf" srcId="{AA28F4C0-0533-BC42-9CA0-BB4227A7022B}" destId="{B631FBC8-3D8E-6147-A226-7D7AE2A12B5B}" srcOrd="2" destOrd="0" presId="urn:microsoft.com/office/officeart/2009/3/layout/HorizontalOrganizationChart#354"/>
    <dgm:cxn modelId="{D9CD5994-B7DC-4044-955A-344477AAE959}" type="presParOf" srcId="{FBF86A44-A23D-3743-A7C3-0231966D77FA}" destId="{D78BBAA1-1AB9-8144-B0AE-7C9FD4B65EF4}" srcOrd="2" destOrd="0" presId="urn:microsoft.com/office/officeart/2009/3/layout/HorizontalOrganizationChart#354"/>
    <dgm:cxn modelId="{96173939-064B-5142-B188-CC8CEF61D6A7}" type="presParOf" srcId="{8C8DCA6C-9A0D-B247-B1D1-04B563EF98F9}" destId="{DAF891E7-1D6E-C14C-848A-388F92B62606}" srcOrd="2" destOrd="0" presId="urn:microsoft.com/office/officeart/2009/3/layout/HorizontalOrganizationChart#354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5" loCatId="" qsTypeId="urn:microsoft.com/office/officeart/2005/8/quickstyle/simple1#383" qsCatId="simple" csTypeId="urn:microsoft.com/office/officeart/2005/8/colors/accent2_1#63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职能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588053B1-3E01-244A-AFF5-8EA94C4D066E}" type="presOf" srcId="{0DB6F902-EE0E-3D4C-B30D-AD702B8A0FC7}" destId="{4660F8DA-8927-8A48-85C0-323745CBB169}" srcOrd="0" destOrd="0" presId="urn:microsoft.com/office/officeart/2009/3/layout/HorizontalOrganizationChart#355"/>
    <dgm:cxn modelId="{0BECDC3F-DD31-924B-8A38-3C1DE67B1DD5}" type="presOf" srcId="{0DB6F902-EE0E-3D4C-B30D-AD702B8A0FC7}" destId="{83C0FD33-A298-B94B-9596-F43D81C5E91F}" srcOrd="1" destOrd="0" presId="urn:microsoft.com/office/officeart/2009/3/layout/HorizontalOrganizationChart#355"/>
    <dgm:cxn modelId="{2D8C4A72-7695-5E4A-A3CC-94E969B58129}" type="presOf" srcId="{75336890-FE7D-1F40-AE68-D74E22C17A80}" destId="{CBDBF556-1D84-434A-BA9C-BC0CF2313E34}" srcOrd="0" destOrd="0" presId="urn:microsoft.com/office/officeart/2009/3/layout/HorizontalOrganizationChart#355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43227A93-E23F-D242-BC63-26E20871C8E6}" type="presOf" srcId="{1E551FD2-EA97-1B48-81C9-C61D1C41C8C8}" destId="{E4D536E6-9D46-024D-8DA5-E627998AB5C8}" srcOrd="0" destOrd="0" presId="urn:microsoft.com/office/officeart/2009/3/layout/HorizontalOrganizationChart#355"/>
    <dgm:cxn modelId="{47937EC6-066C-354B-9DC0-8D9B6C4FA793}" type="presOf" srcId="{C67D933F-4118-F242-9B87-C6F271A90E9C}" destId="{130136FD-234D-784B-A79E-98C3B231C943}" srcOrd="0" destOrd="0" presId="urn:microsoft.com/office/officeart/2009/3/layout/HorizontalOrganizationChart#355"/>
    <dgm:cxn modelId="{4393280D-841D-F840-82FD-B82C9615424D}" type="presOf" srcId="{AE4C0BB9-69F0-7842-A9F1-E1ABCFB2FC56}" destId="{6AE78AA0-E4A6-234E-B911-570D88C1AE01}" srcOrd="0" destOrd="0" presId="urn:microsoft.com/office/officeart/2009/3/layout/HorizontalOrganizationChart#355"/>
    <dgm:cxn modelId="{7CBD9D4B-C566-2D4D-9856-E9736D977FB2}" type="presOf" srcId="{395B9D99-8F9C-EB47-9A0D-070AE6A8F809}" destId="{F63B30B5-477A-3943-B1F6-5BDF4C1260F9}" srcOrd="1" destOrd="0" presId="urn:microsoft.com/office/officeart/2009/3/layout/HorizontalOrganizationChart#355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C612FBD6-3CAF-1A41-94CC-2F587E0A8DF8}" type="presOf" srcId="{75336890-FE7D-1F40-AE68-D74E22C17A80}" destId="{E6AAC0A1-107F-DB47-A470-B711286FCEDE}" srcOrd="1" destOrd="0" presId="urn:microsoft.com/office/officeart/2009/3/layout/HorizontalOrganizationChart#355"/>
    <dgm:cxn modelId="{DFC8D6EE-41D1-FD4B-B717-41C8858A838B}" type="presOf" srcId="{272139B2-BDB7-334A-A07A-1527588E2D41}" destId="{FF543D00-97B7-CC47-BBA9-F87ADD9EB2BF}" srcOrd="0" destOrd="0" presId="urn:microsoft.com/office/officeart/2009/3/layout/HorizontalOrganizationChart#355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C638BFCA-814C-264A-A762-4CB3F7E9239F}" type="presOf" srcId="{B051CF09-DD80-B249-8E16-D4F0FB201A4E}" destId="{E3970829-AE1C-A44A-9877-6218C4A441F1}" srcOrd="0" destOrd="0" presId="urn:microsoft.com/office/officeart/2009/3/layout/HorizontalOrganizationChart#355"/>
    <dgm:cxn modelId="{F135049D-8C97-C244-8365-736F2F6E848E}" type="presOf" srcId="{8A68FFA1-FAAC-F241-A1C4-AEE9D8D9B387}" destId="{595FF9F1-25FA-8646-A6C5-D3101FA7171B}" srcOrd="0" destOrd="0" presId="urn:microsoft.com/office/officeart/2009/3/layout/HorizontalOrganizationChart#355"/>
    <dgm:cxn modelId="{47912320-BDC7-1549-84E8-8D5036B9E292}" type="presOf" srcId="{B051CF09-DD80-B249-8E16-D4F0FB201A4E}" destId="{6D7328DA-458C-5242-8A72-D76B7F75C506}" srcOrd="1" destOrd="0" presId="urn:microsoft.com/office/officeart/2009/3/layout/HorizontalOrganizationChart#355"/>
    <dgm:cxn modelId="{F5F8BF24-0368-5645-8BC6-68763128D92A}" type="presOf" srcId="{FBF66A11-5F6E-2045-98C3-984CA24AC1E4}" destId="{FDF8E50E-4A59-8343-B9C4-1456CD035DF4}" srcOrd="0" destOrd="0" presId="urn:microsoft.com/office/officeart/2009/3/layout/HorizontalOrganizationChart#355"/>
    <dgm:cxn modelId="{2A91FA44-2C2A-2F44-B9CB-2A27C19B875D}" type="presOf" srcId="{395B9D99-8F9C-EB47-9A0D-070AE6A8F809}" destId="{06F699B1-8236-5945-91A0-076DBA509804}" srcOrd="0" destOrd="0" presId="urn:microsoft.com/office/officeart/2009/3/layout/HorizontalOrganizationChart#355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6F03D8A2-163F-6249-85DE-093DB40682FE}" type="presOf" srcId="{272139B2-BDB7-334A-A07A-1527588E2D41}" destId="{3C281800-03D4-D44B-9C19-228DE44F63E4}" srcOrd="1" destOrd="0" presId="urn:microsoft.com/office/officeart/2009/3/layout/HorizontalOrganizationChart#355"/>
    <dgm:cxn modelId="{17D44303-EADB-1B47-8074-229C4B515D1E}" type="presParOf" srcId="{130136FD-234D-784B-A79E-98C3B231C943}" destId="{8C8DCA6C-9A0D-B247-B1D1-04B563EF98F9}" srcOrd="0" destOrd="0" presId="urn:microsoft.com/office/officeart/2009/3/layout/HorizontalOrganizationChart#355"/>
    <dgm:cxn modelId="{4CF8F63E-CF84-1E4D-B48F-240860206582}" type="presParOf" srcId="{8C8DCA6C-9A0D-B247-B1D1-04B563EF98F9}" destId="{9A8B4778-DEE7-2346-9F84-73F5B3E7EA1C}" srcOrd="0" destOrd="0" presId="urn:microsoft.com/office/officeart/2009/3/layout/HorizontalOrganizationChart#355"/>
    <dgm:cxn modelId="{806D6D89-04CB-2245-90C5-2FA5F893D9B6}" type="presParOf" srcId="{9A8B4778-DEE7-2346-9F84-73F5B3E7EA1C}" destId="{FF543D00-97B7-CC47-BBA9-F87ADD9EB2BF}" srcOrd="0" destOrd="0" presId="urn:microsoft.com/office/officeart/2009/3/layout/HorizontalOrganizationChart#355"/>
    <dgm:cxn modelId="{383C1526-7FF1-A047-95EB-73BC7F21376A}" type="presParOf" srcId="{9A8B4778-DEE7-2346-9F84-73F5B3E7EA1C}" destId="{3C281800-03D4-D44B-9C19-228DE44F63E4}" srcOrd="1" destOrd="0" presId="urn:microsoft.com/office/officeart/2009/3/layout/HorizontalOrganizationChart#355"/>
    <dgm:cxn modelId="{568378A1-9015-EA44-B1EA-E735EDE2CFBC}" type="presParOf" srcId="{8C8DCA6C-9A0D-B247-B1D1-04B563EF98F9}" destId="{6677949A-D3D4-1646-A4AD-5B5CE3800BE9}" srcOrd="1" destOrd="0" presId="urn:microsoft.com/office/officeart/2009/3/layout/HorizontalOrganizationChart#355"/>
    <dgm:cxn modelId="{28E6DB48-C78C-E543-843D-400163AFA887}" type="presParOf" srcId="{6677949A-D3D4-1646-A4AD-5B5CE3800BE9}" destId="{6AE78AA0-E4A6-234E-B911-570D88C1AE01}" srcOrd="0" destOrd="0" presId="urn:microsoft.com/office/officeart/2009/3/layout/HorizontalOrganizationChart#355"/>
    <dgm:cxn modelId="{03197561-B7CD-AA43-A6B1-9658DE8ECD8E}" type="presParOf" srcId="{6677949A-D3D4-1646-A4AD-5B5CE3800BE9}" destId="{0B620053-EAEB-F64B-9754-467CE75E7F87}" srcOrd="1" destOrd="0" presId="urn:microsoft.com/office/officeart/2009/3/layout/HorizontalOrganizationChart#355"/>
    <dgm:cxn modelId="{2A5F929B-3327-6946-B2F9-092204356B6E}" type="presParOf" srcId="{0B620053-EAEB-F64B-9754-467CE75E7F87}" destId="{B08D0836-237C-D54C-B2F0-85BD9CE1634E}" srcOrd="0" destOrd="0" presId="urn:microsoft.com/office/officeart/2009/3/layout/HorizontalOrganizationChart#355"/>
    <dgm:cxn modelId="{7910B5D7-6691-264F-B095-5ABBC31C01FD}" type="presParOf" srcId="{B08D0836-237C-D54C-B2F0-85BD9CE1634E}" destId="{CBDBF556-1D84-434A-BA9C-BC0CF2313E34}" srcOrd="0" destOrd="0" presId="urn:microsoft.com/office/officeart/2009/3/layout/HorizontalOrganizationChart#355"/>
    <dgm:cxn modelId="{8F27FDEF-99D9-FD41-AE84-57D589B4B6CA}" type="presParOf" srcId="{B08D0836-237C-D54C-B2F0-85BD9CE1634E}" destId="{E6AAC0A1-107F-DB47-A470-B711286FCEDE}" srcOrd="1" destOrd="0" presId="urn:microsoft.com/office/officeart/2009/3/layout/HorizontalOrganizationChart#355"/>
    <dgm:cxn modelId="{85E29492-29F8-6D4A-8A14-37F74C92D879}" type="presParOf" srcId="{0B620053-EAEB-F64B-9754-467CE75E7F87}" destId="{836FB3BE-70F0-8347-B2E0-AF0DD2CF4A0B}" srcOrd="1" destOrd="0" presId="urn:microsoft.com/office/officeart/2009/3/layout/HorizontalOrganizationChart#355"/>
    <dgm:cxn modelId="{77214C02-D9D3-3143-A30F-ACE939C6327F}" type="presParOf" srcId="{0B620053-EAEB-F64B-9754-467CE75E7F87}" destId="{0E3714DA-049B-BE41-88A2-9CCDAC45219D}" srcOrd="2" destOrd="0" presId="urn:microsoft.com/office/officeart/2009/3/layout/HorizontalOrganizationChart#355"/>
    <dgm:cxn modelId="{83E9286E-95EA-5642-B33D-B411A7D90B65}" type="presParOf" srcId="{6677949A-D3D4-1646-A4AD-5B5CE3800BE9}" destId="{E4D536E6-9D46-024D-8DA5-E627998AB5C8}" srcOrd="2" destOrd="0" presId="urn:microsoft.com/office/officeart/2009/3/layout/HorizontalOrganizationChart#355"/>
    <dgm:cxn modelId="{69415654-5722-EB4D-B638-BCD794008795}" type="presParOf" srcId="{6677949A-D3D4-1646-A4AD-5B5CE3800BE9}" destId="{FBF86A44-A23D-3743-A7C3-0231966D77FA}" srcOrd="3" destOrd="0" presId="urn:microsoft.com/office/officeart/2009/3/layout/HorizontalOrganizationChart#355"/>
    <dgm:cxn modelId="{59192ADC-10F5-3E45-A885-192377BFDBEB}" type="presParOf" srcId="{FBF86A44-A23D-3743-A7C3-0231966D77FA}" destId="{CD03362C-713A-BD4D-B571-F12101651801}" srcOrd="0" destOrd="0" presId="urn:microsoft.com/office/officeart/2009/3/layout/HorizontalOrganizationChart#355"/>
    <dgm:cxn modelId="{9616272F-F41F-D349-826F-0CB30416F693}" type="presParOf" srcId="{CD03362C-713A-BD4D-B571-F12101651801}" destId="{4660F8DA-8927-8A48-85C0-323745CBB169}" srcOrd="0" destOrd="0" presId="urn:microsoft.com/office/officeart/2009/3/layout/HorizontalOrganizationChart#355"/>
    <dgm:cxn modelId="{B964ED10-A5B3-2F44-A874-496843DF8DBE}" type="presParOf" srcId="{CD03362C-713A-BD4D-B571-F12101651801}" destId="{83C0FD33-A298-B94B-9596-F43D81C5E91F}" srcOrd="1" destOrd="0" presId="urn:microsoft.com/office/officeart/2009/3/layout/HorizontalOrganizationChart#355"/>
    <dgm:cxn modelId="{61A1F8A7-C611-AB41-AA10-7EAEAD2F53A9}" type="presParOf" srcId="{FBF86A44-A23D-3743-A7C3-0231966D77FA}" destId="{F298A286-6BBF-4544-B68F-6606C28FBCD3}" srcOrd="1" destOrd="0" presId="urn:microsoft.com/office/officeart/2009/3/layout/HorizontalOrganizationChart#355"/>
    <dgm:cxn modelId="{E7197810-89BC-5048-830D-10938242407B}" type="presParOf" srcId="{F298A286-6BBF-4544-B68F-6606C28FBCD3}" destId="{FDF8E50E-4A59-8343-B9C4-1456CD035DF4}" srcOrd="0" destOrd="0" presId="urn:microsoft.com/office/officeart/2009/3/layout/HorizontalOrganizationChart#355"/>
    <dgm:cxn modelId="{16A0A6E7-5D37-7A44-8FF1-E094FCA5F429}" type="presParOf" srcId="{F298A286-6BBF-4544-B68F-6606C28FBCD3}" destId="{4C03BF80-1DAB-FD41-A323-02A8C4F1D201}" srcOrd="1" destOrd="0" presId="urn:microsoft.com/office/officeart/2009/3/layout/HorizontalOrganizationChart#355"/>
    <dgm:cxn modelId="{10E18755-7D30-7B40-84F2-C08ED5204D04}" type="presParOf" srcId="{4C03BF80-1DAB-FD41-A323-02A8C4F1D201}" destId="{065FCB7C-ECCD-F74A-88AC-60797917AA48}" srcOrd="0" destOrd="0" presId="urn:microsoft.com/office/officeart/2009/3/layout/HorizontalOrganizationChart#355"/>
    <dgm:cxn modelId="{6F419EE4-3E30-8C47-93B9-E6BF977CE87D}" type="presParOf" srcId="{065FCB7C-ECCD-F74A-88AC-60797917AA48}" destId="{06F699B1-8236-5945-91A0-076DBA509804}" srcOrd="0" destOrd="0" presId="urn:microsoft.com/office/officeart/2009/3/layout/HorizontalOrganizationChart#355"/>
    <dgm:cxn modelId="{E1D4D065-47CD-464F-831E-B9702A11E268}" type="presParOf" srcId="{065FCB7C-ECCD-F74A-88AC-60797917AA48}" destId="{F63B30B5-477A-3943-B1F6-5BDF4C1260F9}" srcOrd="1" destOrd="0" presId="urn:microsoft.com/office/officeart/2009/3/layout/HorizontalOrganizationChart#355"/>
    <dgm:cxn modelId="{9982542D-3E91-D945-BD43-9725455399BD}" type="presParOf" srcId="{4C03BF80-1DAB-FD41-A323-02A8C4F1D201}" destId="{A6A31C5E-3DED-944B-8A85-5D39FF0718D6}" srcOrd="1" destOrd="0" presId="urn:microsoft.com/office/officeart/2009/3/layout/HorizontalOrganizationChart#355"/>
    <dgm:cxn modelId="{740F57C9-DA1D-BC4C-B094-6D6F885C9E49}" type="presParOf" srcId="{4C03BF80-1DAB-FD41-A323-02A8C4F1D201}" destId="{1E0F47BD-5434-EE43-955A-B059D35A9BDA}" srcOrd="2" destOrd="0" presId="urn:microsoft.com/office/officeart/2009/3/layout/HorizontalOrganizationChart#355"/>
    <dgm:cxn modelId="{3416E099-FCF9-4C43-9AC1-C7DDCB8F26DF}" type="presParOf" srcId="{F298A286-6BBF-4544-B68F-6606C28FBCD3}" destId="{595FF9F1-25FA-8646-A6C5-D3101FA7171B}" srcOrd="2" destOrd="0" presId="urn:microsoft.com/office/officeart/2009/3/layout/HorizontalOrganizationChart#355"/>
    <dgm:cxn modelId="{4C57DBAA-4BB6-4844-A9B3-F9EF469E7B47}" type="presParOf" srcId="{F298A286-6BBF-4544-B68F-6606C28FBCD3}" destId="{AA28F4C0-0533-BC42-9CA0-BB4227A7022B}" srcOrd="3" destOrd="0" presId="urn:microsoft.com/office/officeart/2009/3/layout/HorizontalOrganizationChart#355"/>
    <dgm:cxn modelId="{F5617ECF-B5EF-A842-9895-31E7F604F29F}" type="presParOf" srcId="{AA28F4C0-0533-BC42-9CA0-BB4227A7022B}" destId="{8D673165-D19F-174D-89F6-2634A3E9D487}" srcOrd="0" destOrd="0" presId="urn:microsoft.com/office/officeart/2009/3/layout/HorizontalOrganizationChart#355"/>
    <dgm:cxn modelId="{5111F0B3-FF63-9546-BE61-3D24FC6C209B}" type="presParOf" srcId="{8D673165-D19F-174D-89F6-2634A3E9D487}" destId="{E3970829-AE1C-A44A-9877-6218C4A441F1}" srcOrd="0" destOrd="0" presId="urn:microsoft.com/office/officeart/2009/3/layout/HorizontalOrganizationChart#355"/>
    <dgm:cxn modelId="{DF3DAF5E-CDEF-BB4F-9551-F4E25871069D}" type="presParOf" srcId="{8D673165-D19F-174D-89F6-2634A3E9D487}" destId="{6D7328DA-458C-5242-8A72-D76B7F75C506}" srcOrd="1" destOrd="0" presId="urn:microsoft.com/office/officeart/2009/3/layout/HorizontalOrganizationChart#355"/>
    <dgm:cxn modelId="{03F582EC-5045-C54F-87B2-FF3EE9D504A6}" type="presParOf" srcId="{AA28F4C0-0533-BC42-9CA0-BB4227A7022B}" destId="{3A7BD4A5-6677-4F41-A631-ED9EE94CD04B}" srcOrd="1" destOrd="0" presId="urn:microsoft.com/office/officeart/2009/3/layout/HorizontalOrganizationChart#355"/>
    <dgm:cxn modelId="{E902E9B5-1172-A941-96B6-289335B1AAB1}" type="presParOf" srcId="{AA28F4C0-0533-BC42-9CA0-BB4227A7022B}" destId="{B631FBC8-3D8E-6147-A226-7D7AE2A12B5B}" srcOrd="2" destOrd="0" presId="urn:microsoft.com/office/officeart/2009/3/layout/HorizontalOrganizationChart#355"/>
    <dgm:cxn modelId="{1E0B0D31-7A91-5146-BAAA-29342F799903}" type="presParOf" srcId="{FBF86A44-A23D-3743-A7C3-0231966D77FA}" destId="{D78BBAA1-1AB9-8144-B0AE-7C9FD4B65EF4}" srcOrd="2" destOrd="0" presId="urn:microsoft.com/office/officeart/2009/3/layout/HorizontalOrganizationChart#355"/>
    <dgm:cxn modelId="{D6605EB7-4048-6646-AE61-F64751C6A690}" type="presParOf" srcId="{8C8DCA6C-9A0D-B247-B1D1-04B563EF98F9}" destId="{DAF891E7-1D6E-C14C-848A-388F92B62606}" srcOrd="2" destOrd="0" presId="urn:microsoft.com/office/officeart/2009/3/layout/HorizontalOrganizationChart#35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6" loCatId="" qsTypeId="urn:microsoft.com/office/officeart/2005/8/quickstyle/simple1#384" qsCatId="simple" csTypeId="urn:microsoft.com/office/officeart/2005/8/colors/accent2_1#64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职能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2FBB328F-3A86-AB48-A0EE-59D41FB01A27}" type="presOf" srcId="{AE4C0BB9-69F0-7842-A9F1-E1ABCFB2FC56}" destId="{6AE78AA0-E4A6-234E-B911-570D88C1AE01}" srcOrd="0" destOrd="0" presId="urn:microsoft.com/office/officeart/2009/3/layout/HorizontalOrganizationChart#356"/>
    <dgm:cxn modelId="{AA9B70EB-D3B0-EA4B-9A05-7C4AB6B57793}" type="presOf" srcId="{272139B2-BDB7-334A-A07A-1527588E2D41}" destId="{FF543D00-97B7-CC47-BBA9-F87ADD9EB2BF}" srcOrd="0" destOrd="0" presId="urn:microsoft.com/office/officeart/2009/3/layout/HorizontalOrganizationChart#356"/>
    <dgm:cxn modelId="{349C83E9-01DB-EF42-9587-37A54FE7F8A9}" type="presOf" srcId="{1E551FD2-EA97-1B48-81C9-C61D1C41C8C8}" destId="{E4D536E6-9D46-024D-8DA5-E627998AB5C8}" srcOrd="0" destOrd="0" presId="urn:microsoft.com/office/officeart/2009/3/layout/HorizontalOrganizationChart#356"/>
    <dgm:cxn modelId="{39EF74AC-EE23-1A4E-915F-DD47CECA6DD0}" type="presOf" srcId="{0DB6F902-EE0E-3D4C-B30D-AD702B8A0FC7}" destId="{83C0FD33-A298-B94B-9596-F43D81C5E91F}" srcOrd="1" destOrd="0" presId="urn:microsoft.com/office/officeart/2009/3/layout/HorizontalOrganizationChart#356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11B12F03-931A-6943-B970-DD00BFB30034}" type="presOf" srcId="{B051CF09-DD80-B249-8E16-D4F0FB201A4E}" destId="{6D7328DA-458C-5242-8A72-D76B7F75C506}" srcOrd="1" destOrd="0" presId="urn:microsoft.com/office/officeart/2009/3/layout/HorizontalOrganizationChart#356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422DBC15-33BF-8B4F-A7E0-54CEFC83553F}" type="presOf" srcId="{B051CF09-DD80-B249-8E16-D4F0FB201A4E}" destId="{E3970829-AE1C-A44A-9877-6218C4A441F1}" srcOrd="0" destOrd="0" presId="urn:microsoft.com/office/officeart/2009/3/layout/HorizontalOrganizationChart#356"/>
    <dgm:cxn modelId="{9AA64A20-5E09-7B4A-AEB2-74AA35DF76B0}" type="presOf" srcId="{8A68FFA1-FAAC-F241-A1C4-AEE9D8D9B387}" destId="{595FF9F1-25FA-8646-A6C5-D3101FA7171B}" srcOrd="0" destOrd="0" presId="urn:microsoft.com/office/officeart/2009/3/layout/HorizontalOrganizationChart#356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D49F1D2F-6DEF-AA49-B189-5200F77336B9}" type="presOf" srcId="{0DB6F902-EE0E-3D4C-B30D-AD702B8A0FC7}" destId="{4660F8DA-8927-8A48-85C0-323745CBB169}" srcOrd="0" destOrd="0" presId="urn:microsoft.com/office/officeart/2009/3/layout/HorizontalOrganizationChart#356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FAD69C2C-FB7E-5246-9613-818C9F4BB385}" type="presOf" srcId="{C67D933F-4118-F242-9B87-C6F271A90E9C}" destId="{130136FD-234D-784B-A79E-98C3B231C943}" srcOrd="0" destOrd="0" presId="urn:microsoft.com/office/officeart/2009/3/layout/HorizontalOrganizationChart#356"/>
    <dgm:cxn modelId="{C8269FFF-FBDC-264D-AB75-B8FE342A0BFA}" type="presOf" srcId="{75336890-FE7D-1F40-AE68-D74E22C17A80}" destId="{CBDBF556-1D84-434A-BA9C-BC0CF2313E34}" srcOrd="0" destOrd="0" presId="urn:microsoft.com/office/officeart/2009/3/layout/HorizontalOrganizationChart#356"/>
    <dgm:cxn modelId="{76FBDC3B-27A8-E343-84D4-99D179479BFE}" type="presOf" srcId="{395B9D99-8F9C-EB47-9A0D-070AE6A8F809}" destId="{F63B30B5-477A-3943-B1F6-5BDF4C1260F9}" srcOrd="1" destOrd="0" presId="urn:microsoft.com/office/officeart/2009/3/layout/HorizontalOrganizationChart#356"/>
    <dgm:cxn modelId="{154DC653-9CF5-CE49-84C9-222EF32BFAB7}" type="presOf" srcId="{272139B2-BDB7-334A-A07A-1527588E2D41}" destId="{3C281800-03D4-D44B-9C19-228DE44F63E4}" srcOrd="1" destOrd="0" presId="urn:microsoft.com/office/officeart/2009/3/layout/HorizontalOrganizationChart#356"/>
    <dgm:cxn modelId="{DF69B3C5-5C2A-1A43-8268-982C3C929FE2}" type="presOf" srcId="{75336890-FE7D-1F40-AE68-D74E22C17A80}" destId="{E6AAC0A1-107F-DB47-A470-B711286FCEDE}" srcOrd="1" destOrd="0" presId="urn:microsoft.com/office/officeart/2009/3/layout/HorizontalOrganizationChart#356"/>
    <dgm:cxn modelId="{668E0DEA-21F0-6C4C-8F34-788DE3867BB0}" type="presOf" srcId="{395B9D99-8F9C-EB47-9A0D-070AE6A8F809}" destId="{06F699B1-8236-5945-91A0-076DBA509804}" srcOrd="0" destOrd="0" presId="urn:microsoft.com/office/officeart/2009/3/layout/HorizontalOrganizationChart#356"/>
    <dgm:cxn modelId="{0E709314-E8F1-3A49-B87E-A73221947ADD}" type="presOf" srcId="{FBF66A11-5F6E-2045-98C3-984CA24AC1E4}" destId="{FDF8E50E-4A59-8343-B9C4-1456CD035DF4}" srcOrd="0" destOrd="0" presId="urn:microsoft.com/office/officeart/2009/3/layout/HorizontalOrganizationChart#356"/>
    <dgm:cxn modelId="{71150E16-19B5-B644-AA84-B0C83E660616}" type="presParOf" srcId="{130136FD-234D-784B-A79E-98C3B231C943}" destId="{8C8DCA6C-9A0D-B247-B1D1-04B563EF98F9}" srcOrd="0" destOrd="0" presId="urn:microsoft.com/office/officeart/2009/3/layout/HorizontalOrganizationChart#356"/>
    <dgm:cxn modelId="{1791D2E5-243A-294C-83FE-C88413EE4C55}" type="presParOf" srcId="{8C8DCA6C-9A0D-B247-B1D1-04B563EF98F9}" destId="{9A8B4778-DEE7-2346-9F84-73F5B3E7EA1C}" srcOrd="0" destOrd="0" presId="urn:microsoft.com/office/officeart/2009/3/layout/HorizontalOrganizationChart#356"/>
    <dgm:cxn modelId="{8E068615-3D31-5546-AE95-DA26ECD95854}" type="presParOf" srcId="{9A8B4778-DEE7-2346-9F84-73F5B3E7EA1C}" destId="{FF543D00-97B7-CC47-BBA9-F87ADD9EB2BF}" srcOrd="0" destOrd="0" presId="urn:microsoft.com/office/officeart/2009/3/layout/HorizontalOrganizationChart#356"/>
    <dgm:cxn modelId="{2DE6F1C5-8EF3-1440-8DD3-82C891999848}" type="presParOf" srcId="{9A8B4778-DEE7-2346-9F84-73F5B3E7EA1C}" destId="{3C281800-03D4-D44B-9C19-228DE44F63E4}" srcOrd="1" destOrd="0" presId="urn:microsoft.com/office/officeart/2009/3/layout/HorizontalOrganizationChart#356"/>
    <dgm:cxn modelId="{2D845545-0029-014C-9B40-2E7FFF00A2ED}" type="presParOf" srcId="{8C8DCA6C-9A0D-B247-B1D1-04B563EF98F9}" destId="{6677949A-D3D4-1646-A4AD-5B5CE3800BE9}" srcOrd="1" destOrd="0" presId="urn:microsoft.com/office/officeart/2009/3/layout/HorizontalOrganizationChart#356"/>
    <dgm:cxn modelId="{FDF25CDE-2436-FB4F-AA45-0F02D6BF3BEE}" type="presParOf" srcId="{6677949A-D3D4-1646-A4AD-5B5CE3800BE9}" destId="{6AE78AA0-E4A6-234E-B911-570D88C1AE01}" srcOrd="0" destOrd="0" presId="urn:microsoft.com/office/officeart/2009/3/layout/HorizontalOrganizationChart#356"/>
    <dgm:cxn modelId="{507457E5-8EBC-5847-AB3B-617BE88CC533}" type="presParOf" srcId="{6677949A-D3D4-1646-A4AD-5B5CE3800BE9}" destId="{0B620053-EAEB-F64B-9754-467CE75E7F87}" srcOrd="1" destOrd="0" presId="urn:microsoft.com/office/officeart/2009/3/layout/HorizontalOrganizationChart#356"/>
    <dgm:cxn modelId="{88E77C3A-BCC6-5E4F-A34A-218DAE9DADFE}" type="presParOf" srcId="{0B620053-EAEB-F64B-9754-467CE75E7F87}" destId="{B08D0836-237C-D54C-B2F0-85BD9CE1634E}" srcOrd="0" destOrd="0" presId="urn:microsoft.com/office/officeart/2009/3/layout/HorizontalOrganizationChart#356"/>
    <dgm:cxn modelId="{B133146B-48ED-E04B-9E55-6A66ADA46D22}" type="presParOf" srcId="{B08D0836-237C-D54C-B2F0-85BD9CE1634E}" destId="{CBDBF556-1D84-434A-BA9C-BC0CF2313E34}" srcOrd="0" destOrd="0" presId="urn:microsoft.com/office/officeart/2009/3/layout/HorizontalOrganizationChart#356"/>
    <dgm:cxn modelId="{322EADA9-FFEA-E248-86EA-4056BDD89B20}" type="presParOf" srcId="{B08D0836-237C-D54C-B2F0-85BD9CE1634E}" destId="{E6AAC0A1-107F-DB47-A470-B711286FCEDE}" srcOrd="1" destOrd="0" presId="urn:microsoft.com/office/officeart/2009/3/layout/HorizontalOrganizationChart#356"/>
    <dgm:cxn modelId="{D981E2BE-8549-2F48-A143-4C5A2563F573}" type="presParOf" srcId="{0B620053-EAEB-F64B-9754-467CE75E7F87}" destId="{836FB3BE-70F0-8347-B2E0-AF0DD2CF4A0B}" srcOrd="1" destOrd="0" presId="urn:microsoft.com/office/officeart/2009/3/layout/HorizontalOrganizationChart#356"/>
    <dgm:cxn modelId="{11DAEF49-13A0-544F-BDA9-4627A4EC043D}" type="presParOf" srcId="{0B620053-EAEB-F64B-9754-467CE75E7F87}" destId="{0E3714DA-049B-BE41-88A2-9CCDAC45219D}" srcOrd="2" destOrd="0" presId="urn:microsoft.com/office/officeart/2009/3/layout/HorizontalOrganizationChart#356"/>
    <dgm:cxn modelId="{33E83B02-9F41-1B4D-8C12-DF5BA5E0EBEB}" type="presParOf" srcId="{6677949A-D3D4-1646-A4AD-5B5CE3800BE9}" destId="{E4D536E6-9D46-024D-8DA5-E627998AB5C8}" srcOrd="2" destOrd="0" presId="urn:microsoft.com/office/officeart/2009/3/layout/HorizontalOrganizationChart#356"/>
    <dgm:cxn modelId="{2DF89118-6045-4640-802E-C4D6678F2847}" type="presParOf" srcId="{6677949A-D3D4-1646-A4AD-5B5CE3800BE9}" destId="{FBF86A44-A23D-3743-A7C3-0231966D77FA}" srcOrd="3" destOrd="0" presId="urn:microsoft.com/office/officeart/2009/3/layout/HorizontalOrganizationChart#356"/>
    <dgm:cxn modelId="{38BBAFD0-5FFD-5741-99A3-7F1B1A5CE032}" type="presParOf" srcId="{FBF86A44-A23D-3743-A7C3-0231966D77FA}" destId="{CD03362C-713A-BD4D-B571-F12101651801}" srcOrd="0" destOrd="0" presId="urn:microsoft.com/office/officeart/2009/3/layout/HorizontalOrganizationChart#356"/>
    <dgm:cxn modelId="{613E7F73-E031-CF4B-A1E8-27B331BE14E2}" type="presParOf" srcId="{CD03362C-713A-BD4D-B571-F12101651801}" destId="{4660F8DA-8927-8A48-85C0-323745CBB169}" srcOrd="0" destOrd="0" presId="urn:microsoft.com/office/officeart/2009/3/layout/HorizontalOrganizationChart#356"/>
    <dgm:cxn modelId="{781E893F-355A-D64D-9D7B-5BE8C924EF3C}" type="presParOf" srcId="{CD03362C-713A-BD4D-B571-F12101651801}" destId="{83C0FD33-A298-B94B-9596-F43D81C5E91F}" srcOrd="1" destOrd="0" presId="urn:microsoft.com/office/officeart/2009/3/layout/HorizontalOrganizationChart#356"/>
    <dgm:cxn modelId="{CCE68C7E-8071-C04D-A767-B3A6AFCF3441}" type="presParOf" srcId="{FBF86A44-A23D-3743-A7C3-0231966D77FA}" destId="{F298A286-6BBF-4544-B68F-6606C28FBCD3}" srcOrd="1" destOrd="0" presId="urn:microsoft.com/office/officeart/2009/3/layout/HorizontalOrganizationChart#356"/>
    <dgm:cxn modelId="{E4D417D3-760C-1743-9EEB-120FAED000DB}" type="presParOf" srcId="{F298A286-6BBF-4544-B68F-6606C28FBCD3}" destId="{FDF8E50E-4A59-8343-B9C4-1456CD035DF4}" srcOrd="0" destOrd="0" presId="urn:microsoft.com/office/officeart/2009/3/layout/HorizontalOrganizationChart#356"/>
    <dgm:cxn modelId="{E8E1EF91-E4BC-9E42-9261-3E6EC845FA01}" type="presParOf" srcId="{F298A286-6BBF-4544-B68F-6606C28FBCD3}" destId="{4C03BF80-1DAB-FD41-A323-02A8C4F1D201}" srcOrd="1" destOrd="0" presId="urn:microsoft.com/office/officeart/2009/3/layout/HorizontalOrganizationChart#356"/>
    <dgm:cxn modelId="{5AF1876F-5F69-7143-9A54-CB5FDD890276}" type="presParOf" srcId="{4C03BF80-1DAB-FD41-A323-02A8C4F1D201}" destId="{065FCB7C-ECCD-F74A-88AC-60797917AA48}" srcOrd="0" destOrd="0" presId="urn:microsoft.com/office/officeart/2009/3/layout/HorizontalOrganizationChart#356"/>
    <dgm:cxn modelId="{60314E93-5CFF-5549-9376-AA99DD006BA8}" type="presParOf" srcId="{065FCB7C-ECCD-F74A-88AC-60797917AA48}" destId="{06F699B1-8236-5945-91A0-076DBA509804}" srcOrd="0" destOrd="0" presId="urn:microsoft.com/office/officeart/2009/3/layout/HorizontalOrganizationChart#356"/>
    <dgm:cxn modelId="{FB4C30BE-CCF3-EC47-B485-1DD272BCBCE7}" type="presParOf" srcId="{065FCB7C-ECCD-F74A-88AC-60797917AA48}" destId="{F63B30B5-477A-3943-B1F6-5BDF4C1260F9}" srcOrd="1" destOrd="0" presId="urn:microsoft.com/office/officeart/2009/3/layout/HorizontalOrganizationChart#356"/>
    <dgm:cxn modelId="{CD5662CC-31F5-0F41-857D-F554DCACB815}" type="presParOf" srcId="{4C03BF80-1DAB-FD41-A323-02A8C4F1D201}" destId="{A6A31C5E-3DED-944B-8A85-5D39FF0718D6}" srcOrd="1" destOrd="0" presId="urn:microsoft.com/office/officeart/2009/3/layout/HorizontalOrganizationChart#356"/>
    <dgm:cxn modelId="{0024E81A-EB67-C042-ACFD-5A8CDDE3B730}" type="presParOf" srcId="{4C03BF80-1DAB-FD41-A323-02A8C4F1D201}" destId="{1E0F47BD-5434-EE43-955A-B059D35A9BDA}" srcOrd="2" destOrd="0" presId="urn:microsoft.com/office/officeart/2009/3/layout/HorizontalOrganizationChart#356"/>
    <dgm:cxn modelId="{EEC4662B-E38E-704C-B0CB-27BE397720E1}" type="presParOf" srcId="{F298A286-6BBF-4544-B68F-6606C28FBCD3}" destId="{595FF9F1-25FA-8646-A6C5-D3101FA7171B}" srcOrd="2" destOrd="0" presId="urn:microsoft.com/office/officeart/2009/3/layout/HorizontalOrganizationChart#356"/>
    <dgm:cxn modelId="{869EBDB3-CC96-3D43-91E3-842AEF880A36}" type="presParOf" srcId="{F298A286-6BBF-4544-B68F-6606C28FBCD3}" destId="{AA28F4C0-0533-BC42-9CA0-BB4227A7022B}" srcOrd="3" destOrd="0" presId="urn:microsoft.com/office/officeart/2009/3/layout/HorizontalOrganizationChart#356"/>
    <dgm:cxn modelId="{65BE7832-DBD5-5F4A-8D70-A45170CB7AD3}" type="presParOf" srcId="{AA28F4C0-0533-BC42-9CA0-BB4227A7022B}" destId="{8D673165-D19F-174D-89F6-2634A3E9D487}" srcOrd="0" destOrd="0" presId="urn:microsoft.com/office/officeart/2009/3/layout/HorizontalOrganizationChart#356"/>
    <dgm:cxn modelId="{EEDD5044-51A5-504E-AFF1-F679E263C357}" type="presParOf" srcId="{8D673165-D19F-174D-89F6-2634A3E9D487}" destId="{E3970829-AE1C-A44A-9877-6218C4A441F1}" srcOrd="0" destOrd="0" presId="urn:microsoft.com/office/officeart/2009/3/layout/HorizontalOrganizationChart#356"/>
    <dgm:cxn modelId="{2D52A4E0-6E64-F140-B177-B9C8DBD77E76}" type="presParOf" srcId="{8D673165-D19F-174D-89F6-2634A3E9D487}" destId="{6D7328DA-458C-5242-8A72-D76B7F75C506}" srcOrd="1" destOrd="0" presId="urn:microsoft.com/office/officeart/2009/3/layout/HorizontalOrganizationChart#356"/>
    <dgm:cxn modelId="{89A16629-91A8-C847-9B44-16D2129D7735}" type="presParOf" srcId="{AA28F4C0-0533-BC42-9CA0-BB4227A7022B}" destId="{3A7BD4A5-6677-4F41-A631-ED9EE94CD04B}" srcOrd="1" destOrd="0" presId="urn:microsoft.com/office/officeart/2009/3/layout/HorizontalOrganizationChart#356"/>
    <dgm:cxn modelId="{305F6D51-3CA3-8F4A-90C6-BD047BE7EBEE}" type="presParOf" srcId="{AA28F4C0-0533-BC42-9CA0-BB4227A7022B}" destId="{B631FBC8-3D8E-6147-A226-7D7AE2A12B5B}" srcOrd="2" destOrd="0" presId="urn:microsoft.com/office/officeart/2009/3/layout/HorizontalOrganizationChart#356"/>
    <dgm:cxn modelId="{5C6041E3-4175-C54C-9BC4-4BB3B1FA3049}" type="presParOf" srcId="{FBF86A44-A23D-3743-A7C3-0231966D77FA}" destId="{D78BBAA1-1AB9-8144-B0AE-7C9FD4B65EF4}" srcOrd="2" destOrd="0" presId="urn:microsoft.com/office/officeart/2009/3/layout/HorizontalOrganizationChart#356"/>
    <dgm:cxn modelId="{25448288-478E-8143-B4E6-87A35754ADB3}" type="presParOf" srcId="{8C8DCA6C-9A0D-B247-B1D1-04B563EF98F9}" destId="{DAF891E7-1D6E-C14C-848A-388F92B62606}" srcOrd="2" destOrd="0" presId="urn:microsoft.com/office/officeart/2009/3/layout/HorizontalOrganizationChart#35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7" loCatId="" qsTypeId="urn:microsoft.com/office/officeart/2005/8/quickstyle/simple1#385" qsCatId="simple" csTypeId="urn:microsoft.com/office/officeart/2005/8/colors/accent2_1#65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职能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5597904D-11D1-564F-8BB6-179A7AC1B5AB}" type="presOf" srcId="{B051CF09-DD80-B249-8E16-D4F0FB201A4E}" destId="{E3970829-AE1C-A44A-9877-6218C4A441F1}" srcOrd="0" destOrd="0" presId="urn:microsoft.com/office/officeart/2009/3/layout/HorizontalOrganizationChart#357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E283F149-D869-8C40-9EC8-23514E9B7D2A}" type="presOf" srcId="{B051CF09-DD80-B249-8E16-D4F0FB201A4E}" destId="{6D7328DA-458C-5242-8A72-D76B7F75C506}" srcOrd="1" destOrd="0" presId="urn:microsoft.com/office/officeart/2009/3/layout/HorizontalOrganizationChart#357"/>
    <dgm:cxn modelId="{C01702DF-CAFD-3C4D-A4C4-2E3AC59ABF32}" type="presOf" srcId="{395B9D99-8F9C-EB47-9A0D-070AE6A8F809}" destId="{F63B30B5-477A-3943-B1F6-5BDF4C1260F9}" srcOrd="1" destOrd="0" presId="urn:microsoft.com/office/officeart/2009/3/layout/HorizontalOrganizationChart#357"/>
    <dgm:cxn modelId="{B09458CB-6BE6-6C4D-B5FA-0DB574968503}" type="presOf" srcId="{0DB6F902-EE0E-3D4C-B30D-AD702B8A0FC7}" destId="{4660F8DA-8927-8A48-85C0-323745CBB169}" srcOrd="0" destOrd="0" presId="urn:microsoft.com/office/officeart/2009/3/layout/HorizontalOrganizationChart#357"/>
    <dgm:cxn modelId="{D24AD3C4-DDD0-B640-AF61-93249242E637}" type="presOf" srcId="{75336890-FE7D-1F40-AE68-D74E22C17A80}" destId="{CBDBF556-1D84-434A-BA9C-BC0CF2313E34}" srcOrd="0" destOrd="0" presId="urn:microsoft.com/office/officeart/2009/3/layout/HorizontalOrganizationChart#357"/>
    <dgm:cxn modelId="{320E6911-BACC-CE41-AEFD-3638F9B5029F}" type="presOf" srcId="{395B9D99-8F9C-EB47-9A0D-070AE6A8F809}" destId="{06F699B1-8236-5945-91A0-076DBA509804}" srcOrd="0" destOrd="0" presId="urn:microsoft.com/office/officeart/2009/3/layout/HorizontalOrganizationChart#357"/>
    <dgm:cxn modelId="{0ED9496A-5474-0A4B-A80A-E8CCD688AF42}" type="presOf" srcId="{AE4C0BB9-69F0-7842-A9F1-E1ABCFB2FC56}" destId="{6AE78AA0-E4A6-234E-B911-570D88C1AE01}" srcOrd="0" destOrd="0" presId="urn:microsoft.com/office/officeart/2009/3/layout/HorizontalOrganizationChart#357"/>
    <dgm:cxn modelId="{A2334A02-DEB3-E147-B2DA-9076FE5444F5}" type="presOf" srcId="{1E551FD2-EA97-1B48-81C9-C61D1C41C8C8}" destId="{E4D536E6-9D46-024D-8DA5-E627998AB5C8}" srcOrd="0" destOrd="0" presId="urn:microsoft.com/office/officeart/2009/3/layout/HorizontalOrganizationChart#357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2526A3D6-2B0A-6D44-ADB2-1BAAD5417170}" type="presOf" srcId="{272139B2-BDB7-334A-A07A-1527588E2D41}" destId="{FF543D00-97B7-CC47-BBA9-F87ADD9EB2BF}" srcOrd="0" destOrd="0" presId="urn:microsoft.com/office/officeart/2009/3/layout/HorizontalOrganizationChart#357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C05DCCA9-4DD4-CD4D-87B3-2FCE2ABEACD8}" type="presOf" srcId="{75336890-FE7D-1F40-AE68-D74E22C17A80}" destId="{E6AAC0A1-107F-DB47-A470-B711286FCEDE}" srcOrd="1" destOrd="0" presId="urn:microsoft.com/office/officeart/2009/3/layout/HorizontalOrganizationChart#357"/>
    <dgm:cxn modelId="{CC6C4F77-A46C-8145-94FF-E4F1874A72B3}" type="presOf" srcId="{0DB6F902-EE0E-3D4C-B30D-AD702B8A0FC7}" destId="{83C0FD33-A298-B94B-9596-F43D81C5E91F}" srcOrd="1" destOrd="0" presId="urn:microsoft.com/office/officeart/2009/3/layout/HorizontalOrganizationChart#357"/>
    <dgm:cxn modelId="{1491E836-E783-6641-ADAF-86EAE242A89E}" type="presOf" srcId="{FBF66A11-5F6E-2045-98C3-984CA24AC1E4}" destId="{FDF8E50E-4A59-8343-B9C4-1456CD035DF4}" srcOrd="0" destOrd="0" presId="urn:microsoft.com/office/officeart/2009/3/layout/HorizontalOrganizationChart#357"/>
    <dgm:cxn modelId="{C6790732-C475-BC48-9BF2-38B92A2D1CD2}" type="presOf" srcId="{C67D933F-4118-F242-9B87-C6F271A90E9C}" destId="{130136FD-234D-784B-A79E-98C3B231C943}" srcOrd="0" destOrd="0" presId="urn:microsoft.com/office/officeart/2009/3/layout/HorizontalOrganizationChart#357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817E354E-E929-3F47-831E-B0E06B827140}" type="presOf" srcId="{8A68FFA1-FAAC-F241-A1C4-AEE9D8D9B387}" destId="{595FF9F1-25FA-8646-A6C5-D3101FA7171B}" srcOrd="0" destOrd="0" presId="urn:microsoft.com/office/officeart/2009/3/layout/HorizontalOrganizationChart#357"/>
    <dgm:cxn modelId="{9BB50E57-0496-7D4E-AAC7-9FB72D6A04F4}" type="presOf" srcId="{272139B2-BDB7-334A-A07A-1527588E2D41}" destId="{3C281800-03D4-D44B-9C19-228DE44F63E4}" srcOrd="1" destOrd="0" presId="urn:microsoft.com/office/officeart/2009/3/layout/HorizontalOrganizationChart#357"/>
    <dgm:cxn modelId="{24E4F429-96D5-5344-8486-8F0FD91E6C51}" type="presParOf" srcId="{130136FD-234D-784B-A79E-98C3B231C943}" destId="{8C8DCA6C-9A0D-B247-B1D1-04B563EF98F9}" srcOrd="0" destOrd="0" presId="urn:microsoft.com/office/officeart/2009/3/layout/HorizontalOrganizationChart#357"/>
    <dgm:cxn modelId="{D92BE524-1B57-4248-93D8-0810F5400F83}" type="presParOf" srcId="{8C8DCA6C-9A0D-B247-B1D1-04B563EF98F9}" destId="{9A8B4778-DEE7-2346-9F84-73F5B3E7EA1C}" srcOrd="0" destOrd="0" presId="urn:microsoft.com/office/officeart/2009/3/layout/HorizontalOrganizationChart#357"/>
    <dgm:cxn modelId="{EE2F6345-E8D8-BB4A-9194-D121A510A56D}" type="presParOf" srcId="{9A8B4778-DEE7-2346-9F84-73F5B3E7EA1C}" destId="{FF543D00-97B7-CC47-BBA9-F87ADD9EB2BF}" srcOrd="0" destOrd="0" presId="urn:microsoft.com/office/officeart/2009/3/layout/HorizontalOrganizationChart#357"/>
    <dgm:cxn modelId="{4EA93BAA-E835-884B-B215-D45343390961}" type="presParOf" srcId="{9A8B4778-DEE7-2346-9F84-73F5B3E7EA1C}" destId="{3C281800-03D4-D44B-9C19-228DE44F63E4}" srcOrd="1" destOrd="0" presId="urn:microsoft.com/office/officeart/2009/3/layout/HorizontalOrganizationChart#357"/>
    <dgm:cxn modelId="{4CC49920-3870-3A43-AFB5-072E5C739E8C}" type="presParOf" srcId="{8C8DCA6C-9A0D-B247-B1D1-04B563EF98F9}" destId="{6677949A-D3D4-1646-A4AD-5B5CE3800BE9}" srcOrd="1" destOrd="0" presId="urn:microsoft.com/office/officeart/2009/3/layout/HorizontalOrganizationChart#357"/>
    <dgm:cxn modelId="{E799BA53-A561-1840-9BCE-0645E9A605A6}" type="presParOf" srcId="{6677949A-D3D4-1646-A4AD-5B5CE3800BE9}" destId="{6AE78AA0-E4A6-234E-B911-570D88C1AE01}" srcOrd="0" destOrd="0" presId="urn:microsoft.com/office/officeart/2009/3/layout/HorizontalOrganizationChart#357"/>
    <dgm:cxn modelId="{50D5B24C-BC99-0C4E-8941-9911DA562F8C}" type="presParOf" srcId="{6677949A-D3D4-1646-A4AD-5B5CE3800BE9}" destId="{0B620053-EAEB-F64B-9754-467CE75E7F87}" srcOrd="1" destOrd="0" presId="urn:microsoft.com/office/officeart/2009/3/layout/HorizontalOrganizationChart#357"/>
    <dgm:cxn modelId="{CE700AB1-AAD1-0E4A-8256-251D614FE1FC}" type="presParOf" srcId="{0B620053-EAEB-F64B-9754-467CE75E7F87}" destId="{B08D0836-237C-D54C-B2F0-85BD9CE1634E}" srcOrd="0" destOrd="0" presId="urn:microsoft.com/office/officeart/2009/3/layout/HorizontalOrganizationChart#357"/>
    <dgm:cxn modelId="{C4D5DA75-FE1F-2047-9D9F-60EE5252A5D9}" type="presParOf" srcId="{B08D0836-237C-D54C-B2F0-85BD9CE1634E}" destId="{CBDBF556-1D84-434A-BA9C-BC0CF2313E34}" srcOrd="0" destOrd="0" presId="urn:microsoft.com/office/officeart/2009/3/layout/HorizontalOrganizationChart#357"/>
    <dgm:cxn modelId="{1D97F16D-FFF5-A94E-8B3E-8D03F687F49F}" type="presParOf" srcId="{B08D0836-237C-D54C-B2F0-85BD9CE1634E}" destId="{E6AAC0A1-107F-DB47-A470-B711286FCEDE}" srcOrd="1" destOrd="0" presId="urn:microsoft.com/office/officeart/2009/3/layout/HorizontalOrganizationChart#357"/>
    <dgm:cxn modelId="{1FC3E6D0-B03E-5E4A-A2B5-8BBB8B8CCB0C}" type="presParOf" srcId="{0B620053-EAEB-F64B-9754-467CE75E7F87}" destId="{836FB3BE-70F0-8347-B2E0-AF0DD2CF4A0B}" srcOrd="1" destOrd="0" presId="urn:microsoft.com/office/officeart/2009/3/layout/HorizontalOrganizationChart#357"/>
    <dgm:cxn modelId="{25EBD1C0-0EC5-1B4F-A362-A7EAC1690AF7}" type="presParOf" srcId="{0B620053-EAEB-F64B-9754-467CE75E7F87}" destId="{0E3714DA-049B-BE41-88A2-9CCDAC45219D}" srcOrd="2" destOrd="0" presId="urn:microsoft.com/office/officeart/2009/3/layout/HorizontalOrganizationChart#357"/>
    <dgm:cxn modelId="{C7057585-6AC0-0842-9D34-A8FBF4F4B548}" type="presParOf" srcId="{6677949A-D3D4-1646-A4AD-5B5CE3800BE9}" destId="{E4D536E6-9D46-024D-8DA5-E627998AB5C8}" srcOrd="2" destOrd="0" presId="urn:microsoft.com/office/officeart/2009/3/layout/HorizontalOrganizationChart#357"/>
    <dgm:cxn modelId="{E3DB2BBF-0642-FF43-A93C-8CF2C80E3CE7}" type="presParOf" srcId="{6677949A-D3D4-1646-A4AD-5B5CE3800BE9}" destId="{FBF86A44-A23D-3743-A7C3-0231966D77FA}" srcOrd="3" destOrd="0" presId="urn:microsoft.com/office/officeart/2009/3/layout/HorizontalOrganizationChart#357"/>
    <dgm:cxn modelId="{57081867-C60D-3044-A40D-A6ABF2807E9D}" type="presParOf" srcId="{FBF86A44-A23D-3743-A7C3-0231966D77FA}" destId="{CD03362C-713A-BD4D-B571-F12101651801}" srcOrd="0" destOrd="0" presId="urn:microsoft.com/office/officeart/2009/3/layout/HorizontalOrganizationChart#357"/>
    <dgm:cxn modelId="{06DC741B-EB30-AE46-8860-50BEA5217784}" type="presParOf" srcId="{CD03362C-713A-BD4D-B571-F12101651801}" destId="{4660F8DA-8927-8A48-85C0-323745CBB169}" srcOrd="0" destOrd="0" presId="urn:microsoft.com/office/officeart/2009/3/layout/HorizontalOrganizationChart#357"/>
    <dgm:cxn modelId="{C1B64F4B-B9EA-D34F-A6F4-DB675FD8A7A0}" type="presParOf" srcId="{CD03362C-713A-BD4D-B571-F12101651801}" destId="{83C0FD33-A298-B94B-9596-F43D81C5E91F}" srcOrd="1" destOrd="0" presId="urn:microsoft.com/office/officeart/2009/3/layout/HorizontalOrganizationChart#357"/>
    <dgm:cxn modelId="{AAF8BC72-D4AE-094A-A888-3CF760A5A93D}" type="presParOf" srcId="{FBF86A44-A23D-3743-A7C3-0231966D77FA}" destId="{F298A286-6BBF-4544-B68F-6606C28FBCD3}" srcOrd="1" destOrd="0" presId="urn:microsoft.com/office/officeart/2009/3/layout/HorizontalOrganizationChart#357"/>
    <dgm:cxn modelId="{7ECA03ED-4C59-084C-9453-F8DADC258A69}" type="presParOf" srcId="{F298A286-6BBF-4544-B68F-6606C28FBCD3}" destId="{FDF8E50E-4A59-8343-B9C4-1456CD035DF4}" srcOrd="0" destOrd="0" presId="urn:microsoft.com/office/officeart/2009/3/layout/HorizontalOrganizationChart#357"/>
    <dgm:cxn modelId="{ADA591EA-F8C1-F74C-BDDC-0D6AB4145DD8}" type="presParOf" srcId="{F298A286-6BBF-4544-B68F-6606C28FBCD3}" destId="{4C03BF80-1DAB-FD41-A323-02A8C4F1D201}" srcOrd="1" destOrd="0" presId="urn:microsoft.com/office/officeart/2009/3/layout/HorizontalOrganizationChart#357"/>
    <dgm:cxn modelId="{325C2EF6-C3F3-D741-BB80-4C93C5D27850}" type="presParOf" srcId="{4C03BF80-1DAB-FD41-A323-02A8C4F1D201}" destId="{065FCB7C-ECCD-F74A-88AC-60797917AA48}" srcOrd="0" destOrd="0" presId="urn:microsoft.com/office/officeart/2009/3/layout/HorizontalOrganizationChart#357"/>
    <dgm:cxn modelId="{8736C255-72C3-0A40-9FA1-57DB01463110}" type="presParOf" srcId="{065FCB7C-ECCD-F74A-88AC-60797917AA48}" destId="{06F699B1-8236-5945-91A0-076DBA509804}" srcOrd="0" destOrd="0" presId="urn:microsoft.com/office/officeart/2009/3/layout/HorizontalOrganizationChart#357"/>
    <dgm:cxn modelId="{5F134BD4-EB14-F04B-91F4-CAD5883FE724}" type="presParOf" srcId="{065FCB7C-ECCD-F74A-88AC-60797917AA48}" destId="{F63B30B5-477A-3943-B1F6-5BDF4C1260F9}" srcOrd="1" destOrd="0" presId="urn:microsoft.com/office/officeart/2009/3/layout/HorizontalOrganizationChart#357"/>
    <dgm:cxn modelId="{41D0D01B-6567-CA40-8E35-32306642DD5B}" type="presParOf" srcId="{4C03BF80-1DAB-FD41-A323-02A8C4F1D201}" destId="{A6A31C5E-3DED-944B-8A85-5D39FF0718D6}" srcOrd="1" destOrd="0" presId="urn:microsoft.com/office/officeart/2009/3/layout/HorizontalOrganizationChart#357"/>
    <dgm:cxn modelId="{B2129D12-6277-394E-BF38-2A5E69613C59}" type="presParOf" srcId="{4C03BF80-1DAB-FD41-A323-02A8C4F1D201}" destId="{1E0F47BD-5434-EE43-955A-B059D35A9BDA}" srcOrd="2" destOrd="0" presId="urn:microsoft.com/office/officeart/2009/3/layout/HorizontalOrganizationChart#357"/>
    <dgm:cxn modelId="{C62DF310-AE37-BE4E-A21F-3F28D6B3243B}" type="presParOf" srcId="{F298A286-6BBF-4544-B68F-6606C28FBCD3}" destId="{595FF9F1-25FA-8646-A6C5-D3101FA7171B}" srcOrd="2" destOrd="0" presId="urn:microsoft.com/office/officeart/2009/3/layout/HorizontalOrganizationChart#357"/>
    <dgm:cxn modelId="{3E671817-5A82-EF4C-8612-E0D964398C61}" type="presParOf" srcId="{F298A286-6BBF-4544-B68F-6606C28FBCD3}" destId="{AA28F4C0-0533-BC42-9CA0-BB4227A7022B}" srcOrd="3" destOrd="0" presId="urn:microsoft.com/office/officeart/2009/3/layout/HorizontalOrganizationChart#357"/>
    <dgm:cxn modelId="{84A3931F-6C2F-F142-87C9-56E7E428436B}" type="presParOf" srcId="{AA28F4C0-0533-BC42-9CA0-BB4227A7022B}" destId="{8D673165-D19F-174D-89F6-2634A3E9D487}" srcOrd="0" destOrd="0" presId="urn:microsoft.com/office/officeart/2009/3/layout/HorizontalOrganizationChart#357"/>
    <dgm:cxn modelId="{10B4E4AF-246E-EE47-9EDE-32FF6AEB6B31}" type="presParOf" srcId="{8D673165-D19F-174D-89F6-2634A3E9D487}" destId="{E3970829-AE1C-A44A-9877-6218C4A441F1}" srcOrd="0" destOrd="0" presId="urn:microsoft.com/office/officeart/2009/3/layout/HorizontalOrganizationChart#357"/>
    <dgm:cxn modelId="{541E0C51-0831-674C-BB1C-471EA208D68A}" type="presParOf" srcId="{8D673165-D19F-174D-89F6-2634A3E9D487}" destId="{6D7328DA-458C-5242-8A72-D76B7F75C506}" srcOrd="1" destOrd="0" presId="urn:microsoft.com/office/officeart/2009/3/layout/HorizontalOrganizationChart#357"/>
    <dgm:cxn modelId="{1548D761-BDA4-E54E-983B-4FE5E743E0A6}" type="presParOf" srcId="{AA28F4C0-0533-BC42-9CA0-BB4227A7022B}" destId="{3A7BD4A5-6677-4F41-A631-ED9EE94CD04B}" srcOrd="1" destOrd="0" presId="urn:microsoft.com/office/officeart/2009/3/layout/HorizontalOrganizationChart#357"/>
    <dgm:cxn modelId="{99F3158A-F8B1-FF43-8304-CB8BEAEA36EF}" type="presParOf" srcId="{AA28F4C0-0533-BC42-9CA0-BB4227A7022B}" destId="{B631FBC8-3D8E-6147-A226-7D7AE2A12B5B}" srcOrd="2" destOrd="0" presId="urn:microsoft.com/office/officeart/2009/3/layout/HorizontalOrganizationChart#357"/>
    <dgm:cxn modelId="{81F9D88A-D7D5-2D4A-B3BB-810D035C109E}" type="presParOf" srcId="{FBF86A44-A23D-3743-A7C3-0231966D77FA}" destId="{D78BBAA1-1AB9-8144-B0AE-7C9FD4B65EF4}" srcOrd="2" destOrd="0" presId="urn:microsoft.com/office/officeart/2009/3/layout/HorizontalOrganizationChart#357"/>
    <dgm:cxn modelId="{7C79545C-6720-AE46-886A-BC46555331DC}" type="presParOf" srcId="{8C8DCA6C-9A0D-B247-B1D1-04B563EF98F9}" destId="{DAF891E7-1D6E-C14C-848A-388F92B62606}" srcOrd="2" destOrd="0" presId="urn:microsoft.com/office/officeart/2009/3/layout/HorizontalOrganizationChart#357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8" loCatId="" qsTypeId="urn:microsoft.com/office/officeart/2005/8/quickstyle/simple1#386" qsCatId="simple" csTypeId="urn:microsoft.com/office/officeart/2005/8/colors/accent2_1#66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职能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F18A7879-C278-0E44-8E3E-A6C3AD12D2DB}" type="presOf" srcId="{FBF66A11-5F6E-2045-98C3-984CA24AC1E4}" destId="{FDF8E50E-4A59-8343-B9C4-1456CD035DF4}" srcOrd="0" destOrd="0" presId="urn:microsoft.com/office/officeart/2009/3/layout/HorizontalOrganizationChart#358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AF215631-503D-CD49-B7B8-C343F94D3FA1}" type="presOf" srcId="{B051CF09-DD80-B249-8E16-D4F0FB201A4E}" destId="{E3970829-AE1C-A44A-9877-6218C4A441F1}" srcOrd="0" destOrd="0" presId="urn:microsoft.com/office/officeart/2009/3/layout/HorizontalOrganizationChart#358"/>
    <dgm:cxn modelId="{4AE2C582-CB0E-AB4F-A404-B474237A2889}" type="presOf" srcId="{AE4C0BB9-69F0-7842-A9F1-E1ABCFB2FC56}" destId="{6AE78AA0-E4A6-234E-B911-570D88C1AE01}" srcOrd="0" destOrd="0" presId="urn:microsoft.com/office/officeart/2009/3/layout/HorizontalOrganizationChart#358"/>
    <dgm:cxn modelId="{24504AB6-701E-3146-8535-9CB40854F9C7}" type="presOf" srcId="{B051CF09-DD80-B249-8E16-D4F0FB201A4E}" destId="{6D7328DA-458C-5242-8A72-D76B7F75C506}" srcOrd="1" destOrd="0" presId="urn:microsoft.com/office/officeart/2009/3/layout/HorizontalOrganizationChart#358"/>
    <dgm:cxn modelId="{39DF2B0D-9022-3E4B-A263-507920BA7843}" type="presOf" srcId="{272139B2-BDB7-334A-A07A-1527588E2D41}" destId="{FF543D00-97B7-CC47-BBA9-F87ADD9EB2BF}" srcOrd="0" destOrd="0" presId="urn:microsoft.com/office/officeart/2009/3/layout/HorizontalOrganizationChart#358"/>
    <dgm:cxn modelId="{993A3608-1416-8F45-BB3C-AE5650B07547}" type="presOf" srcId="{0DB6F902-EE0E-3D4C-B30D-AD702B8A0FC7}" destId="{4660F8DA-8927-8A48-85C0-323745CBB169}" srcOrd="0" destOrd="0" presId="urn:microsoft.com/office/officeart/2009/3/layout/HorizontalOrganizationChart#358"/>
    <dgm:cxn modelId="{1AE81E92-D8C8-6A4D-AC59-2D5B60C51DB0}" type="presOf" srcId="{75336890-FE7D-1F40-AE68-D74E22C17A80}" destId="{CBDBF556-1D84-434A-BA9C-BC0CF2313E34}" srcOrd="0" destOrd="0" presId="urn:microsoft.com/office/officeart/2009/3/layout/HorizontalOrganizationChart#358"/>
    <dgm:cxn modelId="{808EEC8C-EDBE-F145-A9A5-BD77F5EA200D}" type="presOf" srcId="{8A68FFA1-FAAC-F241-A1C4-AEE9D8D9B387}" destId="{595FF9F1-25FA-8646-A6C5-D3101FA7171B}" srcOrd="0" destOrd="0" presId="urn:microsoft.com/office/officeart/2009/3/layout/HorizontalOrganizationChart#358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EBB0C803-B336-214C-880C-AA64954DE1AC}" type="presOf" srcId="{C67D933F-4118-F242-9B87-C6F271A90E9C}" destId="{130136FD-234D-784B-A79E-98C3B231C943}" srcOrd="0" destOrd="0" presId="urn:microsoft.com/office/officeart/2009/3/layout/HorizontalOrganizationChart#358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00A03A37-C16E-8C4B-A042-CF0B8698360F}" type="presOf" srcId="{395B9D99-8F9C-EB47-9A0D-070AE6A8F809}" destId="{F63B30B5-477A-3943-B1F6-5BDF4C1260F9}" srcOrd="1" destOrd="0" presId="urn:microsoft.com/office/officeart/2009/3/layout/HorizontalOrganizationChart#358"/>
    <dgm:cxn modelId="{B04D5F54-8343-0E46-A93E-15271E6E2475}" type="presOf" srcId="{272139B2-BDB7-334A-A07A-1527588E2D41}" destId="{3C281800-03D4-D44B-9C19-228DE44F63E4}" srcOrd="1" destOrd="0" presId="urn:microsoft.com/office/officeart/2009/3/layout/HorizontalOrganizationChart#358"/>
    <dgm:cxn modelId="{034DE3FE-8FB2-914A-914F-AF91117AB2AA}" type="presOf" srcId="{75336890-FE7D-1F40-AE68-D74E22C17A80}" destId="{E6AAC0A1-107F-DB47-A470-B711286FCEDE}" srcOrd="1" destOrd="0" presId="urn:microsoft.com/office/officeart/2009/3/layout/HorizontalOrganizationChart#358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A8407A90-61E5-EC41-A9ED-594161DE61B9}" type="presOf" srcId="{395B9D99-8F9C-EB47-9A0D-070AE6A8F809}" destId="{06F699B1-8236-5945-91A0-076DBA509804}" srcOrd="0" destOrd="0" presId="urn:microsoft.com/office/officeart/2009/3/layout/HorizontalOrganizationChart#358"/>
    <dgm:cxn modelId="{3A2B53AC-77F0-2A48-8EE5-E11B79E1E854}" type="presOf" srcId="{1E551FD2-EA97-1B48-81C9-C61D1C41C8C8}" destId="{E4D536E6-9D46-024D-8DA5-E627998AB5C8}" srcOrd="0" destOrd="0" presId="urn:microsoft.com/office/officeart/2009/3/layout/HorizontalOrganizationChart#358"/>
    <dgm:cxn modelId="{F44AF97B-7323-1E44-AC03-17D889678BC2}" type="presOf" srcId="{0DB6F902-EE0E-3D4C-B30D-AD702B8A0FC7}" destId="{83C0FD33-A298-B94B-9596-F43D81C5E91F}" srcOrd="1" destOrd="0" presId="urn:microsoft.com/office/officeart/2009/3/layout/HorizontalOrganizationChart#358"/>
    <dgm:cxn modelId="{4C804C8F-E190-A64C-874F-DCF52FE2BD27}" type="presParOf" srcId="{130136FD-234D-784B-A79E-98C3B231C943}" destId="{8C8DCA6C-9A0D-B247-B1D1-04B563EF98F9}" srcOrd="0" destOrd="0" presId="urn:microsoft.com/office/officeart/2009/3/layout/HorizontalOrganizationChart#358"/>
    <dgm:cxn modelId="{0862386F-613F-8842-8CC9-210151A38A8F}" type="presParOf" srcId="{8C8DCA6C-9A0D-B247-B1D1-04B563EF98F9}" destId="{9A8B4778-DEE7-2346-9F84-73F5B3E7EA1C}" srcOrd="0" destOrd="0" presId="urn:microsoft.com/office/officeart/2009/3/layout/HorizontalOrganizationChart#358"/>
    <dgm:cxn modelId="{B8AA3833-BACB-1F42-B2F0-6FBA3FA8E6EC}" type="presParOf" srcId="{9A8B4778-DEE7-2346-9F84-73F5B3E7EA1C}" destId="{FF543D00-97B7-CC47-BBA9-F87ADD9EB2BF}" srcOrd="0" destOrd="0" presId="urn:microsoft.com/office/officeart/2009/3/layout/HorizontalOrganizationChart#358"/>
    <dgm:cxn modelId="{4592B09E-8AA7-EC41-BF5A-776A2DB2E094}" type="presParOf" srcId="{9A8B4778-DEE7-2346-9F84-73F5B3E7EA1C}" destId="{3C281800-03D4-D44B-9C19-228DE44F63E4}" srcOrd="1" destOrd="0" presId="urn:microsoft.com/office/officeart/2009/3/layout/HorizontalOrganizationChart#358"/>
    <dgm:cxn modelId="{06E7E584-7078-B944-A144-3A94E87A5C0E}" type="presParOf" srcId="{8C8DCA6C-9A0D-B247-B1D1-04B563EF98F9}" destId="{6677949A-D3D4-1646-A4AD-5B5CE3800BE9}" srcOrd="1" destOrd="0" presId="urn:microsoft.com/office/officeart/2009/3/layout/HorizontalOrganizationChart#358"/>
    <dgm:cxn modelId="{570E408D-37E8-3B40-B669-04161A6DF515}" type="presParOf" srcId="{6677949A-D3D4-1646-A4AD-5B5CE3800BE9}" destId="{6AE78AA0-E4A6-234E-B911-570D88C1AE01}" srcOrd="0" destOrd="0" presId="urn:microsoft.com/office/officeart/2009/3/layout/HorizontalOrganizationChart#358"/>
    <dgm:cxn modelId="{11E0A522-934C-4E45-B1A3-5B0071E5C491}" type="presParOf" srcId="{6677949A-D3D4-1646-A4AD-5B5CE3800BE9}" destId="{0B620053-EAEB-F64B-9754-467CE75E7F87}" srcOrd="1" destOrd="0" presId="urn:microsoft.com/office/officeart/2009/3/layout/HorizontalOrganizationChart#358"/>
    <dgm:cxn modelId="{6117DF40-288C-D744-A2DF-1ED5DBB688DE}" type="presParOf" srcId="{0B620053-EAEB-F64B-9754-467CE75E7F87}" destId="{B08D0836-237C-D54C-B2F0-85BD9CE1634E}" srcOrd="0" destOrd="0" presId="urn:microsoft.com/office/officeart/2009/3/layout/HorizontalOrganizationChart#358"/>
    <dgm:cxn modelId="{A3619D05-A02D-F343-A487-821D1CB38027}" type="presParOf" srcId="{B08D0836-237C-D54C-B2F0-85BD9CE1634E}" destId="{CBDBF556-1D84-434A-BA9C-BC0CF2313E34}" srcOrd="0" destOrd="0" presId="urn:microsoft.com/office/officeart/2009/3/layout/HorizontalOrganizationChart#358"/>
    <dgm:cxn modelId="{009BE9BE-9016-A845-8380-F3FF9126D46C}" type="presParOf" srcId="{B08D0836-237C-D54C-B2F0-85BD9CE1634E}" destId="{E6AAC0A1-107F-DB47-A470-B711286FCEDE}" srcOrd="1" destOrd="0" presId="urn:microsoft.com/office/officeart/2009/3/layout/HorizontalOrganizationChart#358"/>
    <dgm:cxn modelId="{04BDE452-A2A7-4549-B3AD-E3366969E3B1}" type="presParOf" srcId="{0B620053-EAEB-F64B-9754-467CE75E7F87}" destId="{836FB3BE-70F0-8347-B2E0-AF0DD2CF4A0B}" srcOrd="1" destOrd="0" presId="urn:microsoft.com/office/officeart/2009/3/layout/HorizontalOrganizationChart#358"/>
    <dgm:cxn modelId="{0A1BB33D-0A2E-4A41-BD48-AB0CB41869B4}" type="presParOf" srcId="{0B620053-EAEB-F64B-9754-467CE75E7F87}" destId="{0E3714DA-049B-BE41-88A2-9CCDAC45219D}" srcOrd="2" destOrd="0" presId="urn:microsoft.com/office/officeart/2009/3/layout/HorizontalOrganizationChart#358"/>
    <dgm:cxn modelId="{AF864CEC-3150-6340-B1CA-1CB6930DEA3A}" type="presParOf" srcId="{6677949A-D3D4-1646-A4AD-5B5CE3800BE9}" destId="{E4D536E6-9D46-024D-8DA5-E627998AB5C8}" srcOrd="2" destOrd="0" presId="urn:microsoft.com/office/officeart/2009/3/layout/HorizontalOrganizationChart#358"/>
    <dgm:cxn modelId="{82301075-8E25-BC44-AB32-A97690A614AA}" type="presParOf" srcId="{6677949A-D3D4-1646-A4AD-5B5CE3800BE9}" destId="{FBF86A44-A23D-3743-A7C3-0231966D77FA}" srcOrd="3" destOrd="0" presId="urn:microsoft.com/office/officeart/2009/3/layout/HorizontalOrganizationChart#358"/>
    <dgm:cxn modelId="{8D405BD5-7B8F-3E41-B0D8-EDA336DB51CB}" type="presParOf" srcId="{FBF86A44-A23D-3743-A7C3-0231966D77FA}" destId="{CD03362C-713A-BD4D-B571-F12101651801}" srcOrd="0" destOrd="0" presId="urn:microsoft.com/office/officeart/2009/3/layout/HorizontalOrganizationChart#358"/>
    <dgm:cxn modelId="{74FE9297-DAEF-6D4C-BC1E-1E0310B7638D}" type="presParOf" srcId="{CD03362C-713A-BD4D-B571-F12101651801}" destId="{4660F8DA-8927-8A48-85C0-323745CBB169}" srcOrd="0" destOrd="0" presId="urn:microsoft.com/office/officeart/2009/3/layout/HorizontalOrganizationChart#358"/>
    <dgm:cxn modelId="{55809D48-E948-054B-B68E-2BBC9489A2A1}" type="presParOf" srcId="{CD03362C-713A-BD4D-B571-F12101651801}" destId="{83C0FD33-A298-B94B-9596-F43D81C5E91F}" srcOrd="1" destOrd="0" presId="urn:microsoft.com/office/officeart/2009/3/layout/HorizontalOrganizationChart#358"/>
    <dgm:cxn modelId="{BC2345BE-C7D4-7749-BB87-F67E22F0958A}" type="presParOf" srcId="{FBF86A44-A23D-3743-A7C3-0231966D77FA}" destId="{F298A286-6BBF-4544-B68F-6606C28FBCD3}" srcOrd="1" destOrd="0" presId="urn:microsoft.com/office/officeart/2009/3/layout/HorizontalOrganizationChart#358"/>
    <dgm:cxn modelId="{17D5F7BF-C685-0F41-B8D1-023917B92F7B}" type="presParOf" srcId="{F298A286-6BBF-4544-B68F-6606C28FBCD3}" destId="{FDF8E50E-4A59-8343-B9C4-1456CD035DF4}" srcOrd="0" destOrd="0" presId="urn:microsoft.com/office/officeart/2009/3/layout/HorizontalOrganizationChart#358"/>
    <dgm:cxn modelId="{0D5F54CA-7DD5-4F48-B43A-90AA61783E55}" type="presParOf" srcId="{F298A286-6BBF-4544-B68F-6606C28FBCD3}" destId="{4C03BF80-1DAB-FD41-A323-02A8C4F1D201}" srcOrd="1" destOrd="0" presId="urn:microsoft.com/office/officeart/2009/3/layout/HorizontalOrganizationChart#358"/>
    <dgm:cxn modelId="{03CB1750-C691-F542-91B0-D1C431F13E48}" type="presParOf" srcId="{4C03BF80-1DAB-FD41-A323-02A8C4F1D201}" destId="{065FCB7C-ECCD-F74A-88AC-60797917AA48}" srcOrd="0" destOrd="0" presId="urn:microsoft.com/office/officeart/2009/3/layout/HorizontalOrganizationChart#358"/>
    <dgm:cxn modelId="{EFB938A5-F521-374B-924C-55073B49CE77}" type="presParOf" srcId="{065FCB7C-ECCD-F74A-88AC-60797917AA48}" destId="{06F699B1-8236-5945-91A0-076DBA509804}" srcOrd="0" destOrd="0" presId="urn:microsoft.com/office/officeart/2009/3/layout/HorizontalOrganizationChart#358"/>
    <dgm:cxn modelId="{E1F6B5A1-29C6-A048-8CE7-2C5580FD85A9}" type="presParOf" srcId="{065FCB7C-ECCD-F74A-88AC-60797917AA48}" destId="{F63B30B5-477A-3943-B1F6-5BDF4C1260F9}" srcOrd="1" destOrd="0" presId="urn:microsoft.com/office/officeart/2009/3/layout/HorizontalOrganizationChart#358"/>
    <dgm:cxn modelId="{AAB41562-5105-7C4B-A6EE-B8236A8BDB13}" type="presParOf" srcId="{4C03BF80-1DAB-FD41-A323-02A8C4F1D201}" destId="{A6A31C5E-3DED-944B-8A85-5D39FF0718D6}" srcOrd="1" destOrd="0" presId="urn:microsoft.com/office/officeart/2009/3/layout/HorizontalOrganizationChart#358"/>
    <dgm:cxn modelId="{0E30C629-A1AE-0048-966D-285D869C1A44}" type="presParOf" srcId="{4C03BF80-1DAB-FD41-A323-02A8C4F1D201}" destId="{1E0F47BD-5434-EE43-955A-B059D35A9BDA}" srcOrd="2" destOrd="0" presId="urn:microsoft.com/office/officeart/2009/3/layout/HorizontalOrganizationChart#358"/>
    <dgm:cxn modelId="{32DEE19C-7111-D84A-9165-FD1883C003A3}" type="presParOf" srcId="{F298A286-6BBF-4544-B68F-6606C28FBCD3}" destId="{595FF9F1-25FA-8646-A6C5-D3101FA7171B}" srcOrd="2" destOrd="0" presId="urn:microsoft.com/office/officeart/2009/3/layout/HorizontalOrganizationChart#358"/>
    <dgm:cxn modelId="{25BE6E17-CC9F-304C-A5AA-509840C566D4}" type="presParOf" srcId="{F298A286-6BBF-4544-B68F-6606C28FBCD3}" destId="{AA28F4C0-0533-BC42-9CA0-BB4227A7022B}" srcOrd="3" destOrd="0" presId="urn:microsoft.com/office/officeart/2009/3/layout/HorizontalOrganizationChart#358"/>
    <dgm:cxn modelId="{3CF56720-E312-1746-8ED3-185BABC6E8ED}" type="presParOf" srcId="{AA28F4C0-0533-BC42-9CA0-BB4227A7022B}" destId="{8D673165-D19F-174D-89F6-2634A3E9D487}" srcOrd="0" destOrd="0" presId="urn:microsoft.com/office/officeart/2009/3/layout/HorizontalOrganizationChart#358"/>
    <dgm:cxn modelId="{62373EEA-8C1A-9C42-A49C-D377D539F695}" type="presParOf" srcId="{8D673165-D19F-174D-89F6-2634A3E9D487}" destId="{E3970829-AE1C-A44A-9877-6218C4A441F1}" srcOrd="0" destOrd="0" presId="urn:microsoft.com/office/officeart/2009/3/layout/HorizontalOrganizationChart#358"/>
    <dgm:cxn modelId="{DDB1F832-E4BA-AC48-B7A5-5F1D45A807A9}" type="presParOf" srcId="{8D673165-D19F-174D-89F6-2634A3E9D487}" destId="{6D7328DA-458C-5242-8A72-D76B7F75C506}" srcOrd="1" destOrd="0" presId="urn:microsoft.com/office/officeart/2009/3/layout/HorizontalOrganizationChart#358"/>
    <dgm:cxn modelId="{1FF99B54-A445-F243-B5CA-D05E0F226DB9}" type="presParOf" srcId="{AA28F4C0-0533-BC42-9CA0-BB4227A7022B}" destId="{3A7BD4A5-6677-4F41-A631-ED9EE94CD04B}" srcOrd="1" destOrd="0" presId="urn:microsoft.com/office/officeart/2009/3/layout/HorizontalOrganizationChart#358"/>
    <dgm:cxn modelId="{9900843D-53EA-3848-8F7C-52E60C129F44}" type="presParOf" srcId="{AA28F4C0-0533-BC42-9CA0-BB4227A7022B}" destId="{B631FBC8-3D8E-6147-A226-7D7AE2A12B5B}" srcOrd="2" destOrd="0" presId="urn:microsoft.com/office/officeart/2009/3/layout/HorizontalOrganizationChart#358"/>
    <dgm:cxn modelId="{8A312AF4-A28B-C247-8F6A-77001D66D267}" type="presParOf" srcId="{FBF86A44-A23D-3743-A7C3-0231966D77FA}" destId="{D78BBAA1-1AB9-8144-B0AE-7C9FD4B65EF4}" srcOrd="2" destOrd="0" presId="urn:microsoft.com/office/officeart/2009/3/layout/HorizontalOrganizationChart#358"/>
    <dgm:cxn modelId="{6DF9EFD3-4D3B-1649-8664-14CB0E3E7BF6}" type="presParOf" srcId="{8C8DCA6C-9A0D-B247-B1D1-04B563EF98F9}" destId="{DAF891E7-1D6E-C14C-848A-388F92B62606}" srcOrd="2" destOrd="0" presId="urn:microsoft.com/office/officeart/2009/3/layout/HorizontalOrganizationChart#358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59" loCatId="" qsTypeId="urn:microsoft.com/office/officeart/2005/8/quickstyle/simple1#387" qsCatId="simple" csTypeId="urn:microsoft.com/office/officeart/2005/8/colors/accent2_1#67" csCatId="accent2" phldr="1"/>
      <dgm:spPr/>
      <dgm:t>
        <a:bodyPr/>
        <a:lstStyle/>
        <a:p>
          <a:endParaRPr lang="zh-CN" altLang="en-US"/>
        </a:p>
      </dgm:t>
    </dgm:pt>
    <dgm:pt modelId="{272139B2-BDB7-334A-A07A-1527588E2D41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表现形式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222413E9-AC75-B548-9320-7B8310D092B7}" type="par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75336890-FE7D-1F40-AE68-D74E22C17A80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内在：价值量</a:t>
          </a:r>
          <a:endParaRPr lang="zh-CN" altLang="en-US" sz="2400" dirty="0"/>
        </a:p>
      </dgm:t>
    </dgm:pt>
    <dgm:pt modelId="{AE4C0BB9-69F0-7842-A9F1-E1ABCFB2FC56}" type="parTrans" cxnId="{D90664AE-386B-364C-BDB2-60A35366219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8C0285C7-7590-514C-BC56-4982DBA7FEC5}" type="sibTrans" cxnId="{D90664AE-386B-364C-BDB2-60A353662194}">
      <dgm:prSet/>
      <dgm:spPr/>
      <dgm:t>
        <a:bodyPr/>
        <a:lstStyle/>
        <a:p>
          <a:endParaRPr lang="zh-CN" altLang="en-US"/>
        </a:p>
      </dgm:t>
    </dgm:pt>
    <dgm:pt modelId="{0DB6F902-EE0E-3D4C-B30D-AD702B8A0FC7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/>
            <a:t>外在：货币</a:t>
          </a:r>
          <a:endParaRPr lang="zh-CN" altLang="en-US" sz="2400" dirty="0"/>
        </a:p>
      </dgm:t>
    </dgm:pt>
    <dgm:pt modelId="{1E551FD2-EA97-1B48-81C9-C61D1C41C8C8}" type="parTrans" cxnId="{2DA47178-FACE-CC49-BC22-B55D30D8D3B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1EAB4F04-1021-2C44-9791-527741026559}" type="sibTrans" cxnId="{2DA47178-FACE-CC49-BC22-B55D30D8D3B2}">
      <dgm:prSet/>
      <dgm:spPr/>
      <dgm:t>
        <a:bodyPr/>
        <a:lstStyle/>
        <a:p>
          <a:endParaRPr lang="zh-CN" altLang="en-US"/>
        </a:p>
      </dgm:t>
    </dgm:pt>
    <dgm:pt modelId="{395B9D99-8F9C-EB47-9A0D-070AE6A8F809}">
      <dgm:prSet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BF66A11-5F6E-2045-98C3-984CA24AC1E4}" type="parTrans" cxnId="{96C7C2F3-D33B-A24A-B4BD-C6A275270A8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9DEB5188-B971-4D41-8ACC-BC2A34A1CD98}" type="sibTrans" cxnId="{96C7C2F3-D33B-A24A-B4BD-C6A275270A8A}">
      <dgm:prSet/>
      <dgm:spPr/>
      <dgm:t>
        <a:bodyPr/>
        <a:lstStyle/>
        <a:p>
          <a:endParaRPr lang="zh-CN" altLang="en-US"/>
        </a:p>
      </dgm:t>
    </dgm:pt>
    <dgm:pt modelId="{B051CF09-DD80-B249-8E16-D4F0FB201A4E}">
      <dgm:prSet custT="1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职能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8A68FFA1-FAAC-F241-A1C4-AEE9D8D9B387}" type="parTrans" cxnId="{21A67C03-B35F-1D4C-B1A0-691D3705489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2400"/>
        </a:p>
      </dgm:t>
    </dgm:pt>
    <dgm:pt modelId="{4E5E37DF-FAFE-334E-8932-F057BED93264}" type="sibTrans" cxnId="{21A67C03-B35F-1D4C-B1A0-691D3705489F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C8DCA6C-9A0D-B247-B1D1-04B563EF98F9}" type="pres">
      <dgm:prSet presAssocID="{272139B2-BDB7-334A-A07A-1527588E2D41}" presName="hierRoot1" presStyleCnt="0">
        <dgm:presLayoutVars>
          <dgm:hierBranch val="init"/>
        </dgm:presLayoutVars>
      </dgm:prSet>
      <dgm:spPr/>
    </dgm:pt>
    <dgm:pt modelId="{9A8B4778-DEE7-2346-9F84-73F5B3E7EA1C}" type="pres">
      <dgm:prSet presAssocID="{272139B2-BDB7-334A-A07A-1527588E2D41}" presName="rootComposite1" presStyleCnt="0"/>
      <dgm:spPr/>
    </dgm:pt>
    <dgm:pt modelId="{FF543D00-97B7-CC47-BBA9-F87ADD9EB2BF}" type="pres">
      <dgm:prSet presAssocID="{272139B2-BDB7-334A-A07A-1527588E2D4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281800-03D4-D44B-9C19-228DE44F63E4}" type="pres">
      <dgm:prSet presAssocID="{272139B2-BDB7-334A-A07A-1527588E2D4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677949A-D3D4-1646-A4AD-5B5CE3800BE9}" type="pres">
      <dgm:prSet presAssocID="{272139B2-BDB7-334A-A07A-1527588E2D41}" presName="hierChild2" presStyleCnt="0"/>
      <dgm:spPr/>
    </dgm:pt>
    <dgm:pt modelId="{6AE78AA0-E4A6-234E-B911-570D88C1AE01}" type="pres">
      <dgm:prSet presAssocID="{AE4C0BB9-69F0-7842-A9F1-E1ABCFB2FC56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0B620053-EAEB-F64B-9754-467CE75E7F87}" type="pres">
      <dgm:prSet presAssocID="{75336890-FE7D-1F40-AE68-D74E22C17A80}" presName="hierRoot2" presStyleCnt="0">
        <dgm:presLayoutVars>
          <dgm:hierBranch val="init"/>
        </dgm:presLayoutVars>
      </dgm:prSet>
      <dgm:spPr/>
    </dgm:pt>
    <dgm:pt modelId="{B08D0836-237C-D54C-B2F0-85BD9CE1634E}" type="pres">
      <dgm:prSet presAssocID="{75336890-FE7D-1F40-AE68-D74E22C17A80}" presName="rootComposite" presStyleCnt="0"/>
      <dgm:spPr/>
    </dgm:pt>
    <dgm:pt modelId="{CBDBF556-1D84-434A-BA9C-BC0CF2313E34}" type="pres">
      <dgm:prSet presAssocID="{75336890-FE7D-1F40-AE68-D74E22C17A80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AAC0A1-107F-DB47-A470-B711286FCEDE}" type="pres">
      <dgm:prSet presAssocID="{75336890-FE7D-1F40-AE68-D74E22C17A80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836FB3BE-70F0-8347-B2E0-AF0DD2CF4A0B}" type="pres">
      <dgm:prSet presAssocID="{75336890-FE7D-1F40-AE68-D74E22C17A80}" presName="hierChild4" presStyleCnt="0"/>
      <dgm:spPr/>
    </dgm:pt>
    <dgm:pt modelId="{0E3714DA-049B-BE41-88A2-9CCDAC45219D}" type="pres">
      <dgm:prSet presAssocID="{75336890-FE7D-1F40-AE68-D74E22C17A80}" presName="hierChild5" presStyleCnt="0"/>
      <dgm:spPr/>
    </dgm:pt>
    <dgm:pt modelId="{E4D536E6-9D46-024D-8DA5-E627998AB5C8}" type="pres">
      <dgm:prSet presAssocID="{1E551FD2-EA97-1B48-81C9-C61D1C41C8C8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FBF86A44-A23D-3743-A7C3-0231966D77FA}" type="pres">
      <dgm:prSet presAssocID="{0DB6F902-EE0E-3D4C-B30D-AD702B8A0FC7}" presName="hierRoot2" presStyleCnt="0">
        <dgm:presLayoutVars>
          <dgm:hierBranch val="init"/>
        </dgm:presLayoutVars>
      </dgm:prSet>
      <dgm:spPr/>
    </dgm:pt>
    <dgm:pt modelId="{CD03362C-713A-BD4D-B571-F12101651801}" type="pres">
      <dgm:prSet presAssocID="{0DB6F902-EE0E-3D4C-B30D-AD702B8A0FC7}" presName="rootComposite" presStyleCnt="0"/>
      <dgm:spPr/>
    </dgm:pt>
    <dgm:pt modelId="{4660F8DA-8927-8A48-85C0-323745CBB169}" type="pres">
      <dgm:prSet presAssocID="{0DB6F902-EE0E-3D4C-B30D-AD702B8A0FC7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83C0FD33-A298-B94B-9596-F43D81C5E91F}" type="pres">
      <dgm:prSet presAssocID="{0DB6F902-EE0E-3D4C-B30D-AD702B8A0FC7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F298A286-6BBF-4544-B68F-6606C28FBCD3}" type="pres">
      <dgm:prSet presAssocID="{0DB6F902-EE0E-3D4C-B30D-AD702B8A0FC7}" presName="hierChild4" presStyleCnt="0"/>
      <dgm:spPr/>
    </dgm:pt>
    <dgm:pt modelId="{FDF8E50E-4A59-8343-B9C4-1456CD035DF4}" type="pres">
      <dgm:prSet presAssocID="{FBF66A11-5F6E-2045-98C3-984CA24AC1E4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4C03BF80-1DAB-FD41-A323-02A8C4F1D201}" type="pres">
      <dgm:prSet presAssocID="{395B9D99-8F9C-EB47-9A0D-070AE6A8F809}" presName="hierRoot2" presStyleCnt="0">
        <dgm:presLayoutVars>
          <dgm:hierBranch val="init"/>
        </dgm:presLayoutVars>
      </dgm:prSet>
      <dgm:spPr/>
    </dgm:pt>
    <dgm:pt modelId="{065FCB7C-ECCD-F74A-88AC-60797917AA48}" type="pres">
      <dgm:prSet presAssocID="{395B9D99-8F9C-EB47-9A0D-070AE6A8F809}" presName="rootComposite" presStyleCnt="0"/>
      <dgm:spPr/>
    </dgm:pt>
    <dgm:pt modelId="{06F699B1-8236-5945-91A0-076DBA509804}" type="pres">
      <dgm:prSet presAssocID="{395B9D99-8F9C-EB47-9A0D-070AE6A8F809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63B30B5-477A-3943-B1F6-5BDF4C1260F9}" type="pres">
      <dgm:prSet presAssocID="{395B9D99-8F9C-EB47-9A0D-070AE6A8F809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A6A31C5E-3DED-944B-8A85-5D39FF0718D6}" type="pres">
      <dgm:prSet presAssocID="{395B9D99-8F9C-EB47-9A0D-070AE6A8F809}" presName="hierChild4" presStyleCnt="0"/>
      <dgm:spPr/>
    </dgm:pt>
    <dgm:pt modelId="{1E0F47BD-5434-EE43-955A-B059D35A9BDA}" type="pres">
      <dgm:prSet presAssocID="{395B9D99-8F9C-EB47-9A0D-070AE6A8F809}" presName="hierChild5" presStyleCnt="0"/>
      <dgm:spPr/>
    </dgm:pt>
    <dgm:pt modelId="{595FF9F1-25FA-8646-A6C5-D3101FA7171B}" type="pres">
      <dgm:prSet presAssocID="{8A68FFA1-FAAC-F241-A1C4-AEE9D8D9B387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AA28F4C0-0533-BC42-9CA0-BB4227A7022B}" type="pres">
      <dgm:prSet presAssocID="{B051CF09-DD80-B249-8E16-D4F0FB201A4E}" presName="hierRoot2" presStyleCnt="0">
        <dgm:presLayoutVars>
          <dgm:hierBranch val="init"/>
        </dgm:presLayoutVars>
      </dgm:prSet>
      <dgm:spPr/>
    </dgm:pt>
    <dgm:pt modelId="{8D673165-D19F-174D-89F6-2634A3E9D487}" type="pres">
      <dgm:prSet presAssocID="{B051CF09-DD80-B249-8E16-D4F0FB201A4E}" presName="rootComposite" presStyleCnt="0"/>
      <dgm:spPr/>
    </dgm:pt>
    <dgm:pt modelId="{E3970829-AE1C-A44A-9877-6218C4A441F1}" type="pres">
      <dgm:prSet presAssocID="{B051CF09-DD80-B249-8E16-D4F0FB201A4E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D7328DA-458C-5242-8A72-D76B7F75C506}" type="pres">
      <dgm:prSet presAssocID="{B051CF09-DD80-B249-8E16-D4F0FB201A4E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3A7BD4A5-6677-4F41-A631-ED9EE94CD04B}" type="pres">
      <dgm:prSet presAssocID="{B051CF09-DD80-B249-8E16-D4F0FB201A4E}" presName="hierChild4" presStyleCnt="0"/>
      <dgm:spPr/>
    </dgm:pt>
    <dgm:pt modelId="{B631FBC8-3D8E-6147-A226-7D7AE2A12B5B}" type="pres">
      <dgm:prSet presAssocID="{B051CF09-DD80-B249-8E16-D4F0FB201A4E}" presName="hierChild5" presStyleCnt="0"/>
      <dgm:spPr/>
    </dgm:pt>
    <dgm:pt modelId="{D78BBAA1-1AB9-8144-B0AE-7C9FD4B65EF4}" type="pres">
      <dgm:prSet presAssocID="{0DB6F902-EE0E-3D4C-B30D-AD702B8A0FC7}" presName="hierChild5" presStyleCnt="0"/>
      <dgm:spPr/>
    </dgm:pt>
    <dgm:pt modelId="{DAF891E7-1D6E-C14C-848A-388F92B62606}" type="pres">
      <dgm:prSet presAssocID="{272139B2-BDB7-334A-A07A-1527588E2D41}" presName="hierChild3" presStyleCnt="0"/>
      <dgm:spPr/>
    </dgm:pt>
  </dgm:ptLst>
  <dgm:cxnLst>
    <dgm:cxn modelId="{F09D1C21-2A3E-8A47-B8EC-53F07F221361}" type="presOf" srcId="{395B9D99-8F9C-EB47-9A0D-070AE6A8F809}" destId="{06F699B1-8236-5945-91A0-076DBA509804}" srcOrd="0" destOrd="0" presId="urn:microsoft.com/office/officeart/2009/3/layout/HorizontalOrganizationChart#359"/>
    <dgm:cxn modelId="{4C6315A6-B93B-5B45-B047-13D41753083C}" type="presOf" srcId="{0DB6F902-EE0E-3D4C-B30D-AD702B8A0FC7}" destId="{83C0FD33-A298-B94B-9596-F43D81C5E91F}" srcOrd="1" destOrd="0" presId="urn:microsoft.com/office/officeart/2009/3/layout/HorizontalOrganizationChart#359"/>
    <dgm:cxn modelId="{2DA47178-FACE-CC49-BC22-B55D30D8D3B2}" srcId="{272139B2-BDB7-334A-A07A-1527588E2D41}" destId="{0DB6F902-EE0E-3D4C-B30D-AD702B8A0FC7}" srcOrd="1" destOrd="0" parTransId="{1E551FD2-EA97-1B48-81C9-C61D1C41C8C8}" sibTransId="{1EAB4F04-1021-2C44-9791-527741026559}"/>
    <dgm:cxn modelId="{34FD5DE3-3C41-CA40-AA30-4670A0EC0436}" type="presOf" srcId="{8A68FFA1-FAAC-F241-A1C4-AEE9D8D9B387}" destId="{595FF9F1-25FA-8646-A6C5-D3101FA7171B}" srcOrd="0" destOrd="0" presId="urn:microsoft.com/office/officeart/2009/3/layout/HorizontalOrganizationChart#359"/>
    <dgm:cxn modelId="{525C26F8-B5CF-D044-965D-B580A4130D15}" type="presOf" srcId="{272139B2-BDB7-334A-A07A-1527588E2D41}" destId="{3C281800-03D4-D44B-9C19-228DE44F63E4}" srcOrd="1" destOrd="0" presId="urn:microsoft.com/office/officeart/2009/3/layout/HorizontalOrganizationChart#359"/>
    <dgm:cxn modelId="{D40752EF-35D1-E04A-B2C4-598E757B5D65}" type="presOf" srcId="{395B9D99-8F9C-EB47-9A0D-070AE6A8F809}" destId="{F63B30B5-477A-3943-B1F6-5BDF4C1260F9}" srcOrd="1" destOrd="0" presId="urn:microsoft.com/office/officeart/2009/3/layout/HorizontalOrganizationChart#359"/>
    <dgm:cxn modelId="{D722F776-C39D-7E4F-8556-B4B7BB72ACEF}" type="presOf" srcId="{AE4C0BB9-69F0-7842-A9F1-E1ABCFB2FC56}" destId="{6AE78AA0-E4A6-234E-B911-570D88C1AE01}" srcOrd="0" destOrd="0" presId="urn:microsoft.com/office/officeart/2009/3/layout/HorizontalOrganizationChart#359"/>
    <dgm:cxn modelId="{69DE3440-6671-684F-916C-0E26BD0BDCA2}" type="presOf" srcId="{C67D933F-4118-F242-9B87-C6F271A90E9C}" destId="{130136FD-234D-784B-A79E-98C3B231C943}" srcOrd="0" destOrd="0" presId="urn:microsoft.com/office/officeart/2009/3/layout/HorizontalOrganizationChart#359"/>
    <dgm:cxn modelId="{D90664AE-386B-364C-BDB2-60A353662194}" srcId="{272139B2-BDB7-334A-A07A-1527588E2D41}" destId="{75336890-FE7D-1F40-AE68-D74E22C17A80}" srcOrd="0" destOrd="0" parTransId="{AE4C0BB9-69F0-7842-A9F1-E1ABCFB2FC56}" sibTransId="{8C0285C7-7590-514C-BC56-4982DBA7FEC5}"/>
    <dgm:cxn modelId="{CFC75AEA-B346-8C4F-9D92-53111D0D8F46}" type="presOf" srcId="{272139B2-BDB7-334A-A07A-1527588E2D41}" destId="{FF543D00-97B7-CC47-BBA9-F87ADD9EB2BF}" srcOrd="0" destOrd="0" presId="urn:microsoft.com/office/officeart/2009/3/layout/HorizontalOrganizationChart#359"/>
    <dgm:cxn modelId="{B78E0B5E-5DE6-FB44-9977-6BF2721A13FA}" type="presOf" srcId="{FBF66A11-5F6E-2045-98C3-984CA24AC1E4}" destId="{FDF8E50E-4A59-8343-B9C4-1456CD035DF4}" srcOrd="0" destOrd="0" presId="urn:microsoft.com/office/officeart/2009/3/layout/HorizontalOrganizationChart#359"/>
    <dgm:cxn modelId="{F5EE4B11-1FC3-9F4A-9F3E-1B346BE9FF0F}" type="presOf" srcId="{0DB6F902-EE0E-3D4C-B30D-AD702B8A0FC7}" destId="{4660F8DA-8927-8A48-85C0-323745CBB169}" srcOrd="0" destOrd="0" presId="urn:microsoft.com/office/officeart/2009/3/layout/HorizontalOrganizationChart#359"/>
    <dgm:cxn modelId="{96C7C2F3-D33B-A24A-B4BD-C6A275270A8A}" srcId="{0DB6F902-EE0E-3D4C-B30D-AD702B8A0FC7}" destId="{395B9D99-8F9C-EB47-9A0D-070AE6A8F809}" srcOrd="0" destOrd="0" parTransId="{FBF66A11-5F6E-2045-98C3-984CA24AC1E4}" sibTransId="{9DEB5188-B971-4D41-8ACC-BC2A34A1CD98}"/>
    <dgm:cxn modelId="{65B95896-5277-8B4E-A17A-E395EADA9476}" type="presOf" srcId="{75336890-FE7D-1F40-AE68-D74E22C17A80}" destId="{CBDBF556-1D84-434A-BA9C-BC0CF2313E34}" srcOrd="0" destOrd="0" presId="urn:microsoft.com/office/officeart/2009/3/layout/HorizontalOrganizationChart#359"/>
    <dgm:cxn modelId="{21A67C03-B35F-1D4C-B1A0-691D3705489F}" srcId="{0DB6F902-EE0E-3D4C-B30D-AD702B8A0FC7}" destId="{B051CF09-DD80-B249-8E16-D4F0FB201A4E}" srcOrd="1" destOrd="0" parTransId="{8A68FFA1-FAAC-F241-A1C4-AEE9D8D9B387}" sibTransId="{4E5E37DF-FAFE-334E-8932-F057BED93264}"/>
    <dgm:cxn modelId="{71D38611-D5A2-8248-939D-8FB7A9614D81}" srcId="{C67D933F-4118-F242-9B87-C6F271A90E9C}" destId="{272139B2-BDB7-334A-A07A-1527588E2D41}" srcOrd="0" destOrd="0" parTransId="{222413E9-AC75-B548-9320-7B8310D092B7}" sibTransId="{1E443BE1-FA7E-2D44-922C-925D7937CE8E}"/>
    <dgm:cxn modelId="{0964EC7D-7875-D74E-8D0F-B44C6953BDFA}" type="presOf" srcId="{B051CF09-DD80-B249-8E16-D4F0FB201A4E}" destId="{6D7328DA-458C-5242-8A72-D76B7F75C506}" srcOrd="1" destOrd="0" presId="urn:microsoft.com/office/officeart/2009/3/layout/HorizontalOrganizationChart#359"/>
    <dgm:cxn modelId="{EEFFD20B-4403-9644-9935-06E5867E5925}" type="presOf" srcId="{75336890-FE7D-1F40-AE68-D74E22C17A80}" destId="{E6AAC0A1-107F-DB47-A470-B711286FCEDE}" srcOrd="1" destOrd="0" presId="urn:microsoft.com/office/officeart/2009/3/layout/HorizontalOrganizationChart#359"/>
    <dgm:cxn modelId="{B9052768-4D30-4945-A814-C298D08125E2}" type="presOf" srcId="{1E551FD2-EA97-1B48-81C9-C61D1C41C8C8}" destId="{E4D536E6-9D46-024D-8DA5-E627998AB5C8}" srcOrd="0" destOrd="0" presId="urn:microsoft.com/office/officeart/2009/3/layout/HorizontalOrganizationChart#359"/>
    <dgm:cxn modelId="{474FAA34-C68E-9A40-BC68-1C557B029288}" type="presOf" srcId="{B051CF09-DD80-B249-8E16-D4F0FB201A4E}" destId="{E3970829-AE1C-A44A-9877-6218C4A441F1}" srcOrd="0" destOrd="0" presId="urn:microsoft.com/office/officeart/2009/3/layout/HorizontalOrganizationChart#359"/>
    <dgm:cxn modelId="{FF1C283A-C097-674B-8A56-93A07D33E76E}" type="presParOf" srcId="{130136FD-234D-784B-A79E-98C3B231C943}" destId="{8C8DCA6C-9A0D-B247-B1D1-04B563EF98F9}" srcOrd="0" destOrd="0" presId="urn:microsoft.com/office/officeart/2009/3/layout/HorizontalOrganizationChart#359"/>
    <dgm:cxn modelId="{2B8A5201-9D60-FC4E-80B9-45D9183DD959}" type="presParOf" srcId="{8C8DCA6C-9A0D-B247-B1D1-04B563EF98F9}" destId="{9A8B4778-DEE7-2346-9F84-73F5B3E7EA1C}" srcOrd="0" destOrd="0" presId="urn:microsoft.com/office/officeart/2009/3/layout/HorizontalOrganizationChart#359"/>
    <dgm:cxn modelId="{48BC6D73-3688-9E4F-B0C3-5C8A939EE03F}" type="presParOf" srcId="{9A8B4778-DEE7-2346-9F84-73F5B3E7EA1C}" destId="{FF543D00-97B7-CC47-BBA9-F87ADD9EB2BF}" srcOrd="0" destOrd="0" presId="urn:microsoft.com/office/officeart/2009/3/layout/HorizontalOrganizationChart#359"/>
    <dgm:cxn modelId="{BE2344DC-6BAE-B543-ADF5-153DC9FDA0DC}" type="presParOf" srcId="{9A8B4778-DEE7-2346-9F84-73F5B3E7EA1C}" destId="{3C281800-03D4-D44B-9C19-228DE44F63E4}" srcOrd="1" destOrd="0" presId="urn:microsoft.com/office/officeart/2009/3/layout/HorizontalOrganizationChart#359"/>
    <dgm:cxn modelId="{FEF190AF-3B01-7D4A-B23F-D0D087956E5B}" type="presParOf" srcId="{8C8DCA6C-9A0D-B247-B1D1-04B563EF98F9}" destId="{6677949A-D3D4-1646-A4AD-5B5CE3800BE9}" srcOrd="1" destOrd="0" presId="urn:microsoft.com/office/officeart/2009/3/layout/HorizontalOrganizationChart#359"/>
    <dgm:cxn modelId="{537EE8D1-A6B8-8945-9903-55584976B8F6}" type="presParOf" srcId="{6677949A-D3D4-1646-A4AD-5B5CE3800BE9}" destId="{6AE78AA0-E4A6-234E-B911-570D88C1AE01}" srcOrd="0" destOrd="0" presId="urn:microsoft.com/office/officeart/2009/3/layout/HorizontalOrganizationChart#359"/>
    <dgm:cxn modelId="{27937D80-2DCC-B941-BD8F-D100541C189F}" type="presParOf" srcId="{6677949A-D3D4-1646-A4AD-5B5CE3800BE9}" destId="{0B620053-EAEB-F64B-9754-467CE75E7F87}" srcOrd="1" destOrd="0" presId="urn:microsoft.com/office/officeart/2009/3/layout/HorizontalOrganizationChart#359"/>
    <dgm:cxn modelId="{C09A9F78-3D66-8D4B-92BF-A812A778EB00}" type="presParOf" srcId="{0B620053-EAEB-F64B-9754-467CE75E7F87}" destId="{B08D0836-237C-D54C-B2F0-85BD9CE1634E}" srcOrd="0" destOrd="0" presId="urn:microsoft.com/office/officeart/2009/3/layout/HorizontalOrganizationChart#359"/>
    <dgm:cxn modelId="{3E1E5A16-F417-1C4A-9169-4C9DFEA325CB}" type="presParOf" srcId="{B08D0836-237C-D54C-B2F0-85BD9CE1634E}" destId="{CBDBF556-1D84-434A-BA9C-BC0CF2313E34}" srcOrd="0" destOrd="0" presId="urn:microsoft.com/office/officeart/2009/3/layout/HorizontalOrganizationChart#359"/>
    <dgm:cxn modelId="{E9313C52-EFA2-304C-87CC-D79448D6DB87}" type="presParOf" srcId="{B08D0836-237C-D54C-B2F0-85BD9CE1634E}" destId="{E6AAC0A1-107F-DB47-A470-B711286FCEDE}" srcOrd="1" destOrd="0" presId="urn:microsoft.com/office/officeart/2009/3/layout/HorizontalOrganizationChart#359"/>
    <dgm:cxn modelId="{81EA41D8-8E36-0D41-A6AA-2B0BFB027406}" type="presParOf" srcId="{0B620053-EAEB-F64B-9754-467CE75E7F87}" destId="{836FB3BE-70F0-8347-B2E0-AF0DD2CF4A0B}" srcOrd="1" destOrd="0" presId="urn:microsoft.com/office/officeart/2009/3/layout/HorizontalOrganizationChart#359"/>
    <dgm:cxn modelId="{38E449EF-6328-504F-98CE-78E4385DF284}" type="presParOf" srcId="{0B620053-EAEB-F64B-9754-467CE75E7F87}" destId="{0E3714DA-049B-BE41-88A2-9CCDAC45219D}" srcOrd="2" destOrd="0" presId="urn:microsoft.com/office/officeart/2009/3/layout/HorizontalOrganizationChart#359"/>
    <dgm:cxn modelId="{DFC48850-A4F8-D14C-8BBF-8B1F7DFECC4D}" type="presParOf" srcId="{6677949A-D3D4-1646-A4AD-5B5CE3800BE9}" destId="{E4D536E6-9D46-024D-8DA5-E627998AB5C8}" srcOrd="2" destOrd="0" presId="urn:microsoft.com/office/officeart/2009/3/layout/HorizontalOrganizationChart#359"/>
    <dgm:cxn modelId="{19CE1A7B-1B76-EC49-A446-E563FDAD7F1E}" type="presParOf" srcId="{6677949A-D3D4-1646-A4AD-5B5CE3800BE9}" destId="{FBF86A44-A23D-3743-A7C3-0231966D77FA}" srcOrd="3" destOrd="0" presId="urn:microsoft.com/office/officeart/2009/3/layout/HorizontalOrganizationChart#359"/>
    <dgm:cxn modelId="{EC514780-7B6B-284C-9754-1FCE817A5135}" type="presParOf" srcId="{FBF86A44-A23D-3743-A7C3-0231966D77FA}" destId="{CD03362C-713A-BD4D-B571-F12101651801}" srcOrd="0" destOrd="0" presId="urn:microsoft.com/office/officeart/2009/3/layout/HorizontalOrganizationChart#359"/>
    <dgm:cxn modelId="{A840E054-634C-614D-9772-109E0A0345FB}" type="presParOf" srcId="{CD03362C-713A-BD4D-B571-F12101651801}" destId="{4660F8DA-8927-8A48-85C0-323745CBB169}" srcOrd="0" destOrd="0" presId="urn:microsoft.com/office/officeart/2009/3/layout/HorizontalOrganizationChart#359"/>
    <dgm:cxn modelId="{D8FF17DA-ADF6-F84D-A80A-9A6643397086}" type="presParOf" srcId="{CD03362C-713A-BD4D-B571-F12101651801}" destId="{83C0FD33-A298-B94B-9596-F43D81C5E91F}" srcOrd="1" destOrd="0" presId="urn:microsoft.com/office/officeart/2009/3/layout/HorizontalOrganizationChart#359"/>
    <dgm:cxn modelId="{BB5FCB06-DFD0-AA4D-93C8-237D047D8EA6}" type="presParOf" srcId="{FBF86A44-A23D-3743-A7C3-0231966D77FA}" destId="{F298A286-6BBF-4544-B68F-6606C28FBCD3}" srcOrd="1" destOrd="0" presId="urn:microsoft.com/office/officeart/2009/3/layout/HorizontalOrganizationChart#359"/>
    <dgm:cxn modelId="{2922886F-290C-4B46-BA6F-FDE473E5A609}" type="presParOf" srcId="{F298A286-6BBF-4544-B68F-6606C28FBCD3}" destId="{FDF8E50E-4A59-8343-B9C4-1456CD035DF4}" srcOrd="0" destOrd="0" presId="urn:microsoft.com/office/officeart/2009/3/layout/HorizontalOrganizationChart#359"/>
    <dgm:cxn modelId="{00121C8E-B7E1-C543-B50F-24A4E7BC0098}" type="presParOf" srcId="{F298A286-6BBF-4544-B68F-6606C28FBCD3}" destId="{4C03BF80-1DAB-FD41-A323-02A8C4F1D201}" srcOrd="1" destOrd="0" presId="urn:microsoft.com/office/officeart/2009/3/layout/HorizontalOrganizationChart#359"/>
    <dgm:cxn modelId="{740485A2-53C6-8A45-9716-26DEAD7C618D}" type="presParOf" srcId="{4C03BF80-1DAB-FD41-A323-02A8C4F1D201}" destId="{065FCB7C-ECCD-F74A-88AC-60797917AA48}" srcOrd="0" destOrd="0" presId="urn:microsoft.com/office/officeart/2009/3/layout/HorizontalOrganizationChart#359"/>
    <dgm:cxn modelId="{3A535CBB-35CB-C84A-8F9D-FDB68C8984CC}" type="presParOf" srcId="{065FCB7C-ECCD-F74A-88AC-60797917AA48}" destId="{06F699B1-8236-5945-91A0-076DBA509804}" srcOrd="0" destOrd="0" presId="urn:microsoft.com/office/officeart/2009/3/layout/HorizontalOrganizationChart#359"/>
    <dgm:cxn modelId="{0949086F-E566-4947-BFC6-D851A619048A}" type="presParOf" srcId="{065FCB7C-ECCD-F74A-88AC-60797917AA48}" destId="{F63B30B5-477A-3943-B1F6-5BDF4C1260F9}" srcOrd="1" destOrd="0" presId="urn:microsoft.com/office/officeart/2009/3/layout/HorizontalOrganizationChart#359"/>
    <dgm:cxn modelId="{58AC0A39-3F83-9C49-9B27-8A0E2511296C}" type="presParOf" srcId="{4C03BF80-1DAB-FD41-A323-02A8C4F1D201}" destId="{A6A31C5E-3DED-944B-8A85-5D39FF0718D6}" srcOrd="1" destOrd="0" presId="urn:microsoft.com/office/officeart/2009/3/layout/HorizontalOrganizationChart#359"/>
    <dgm:cxn modelId="{1866E7B9-C62F-2C41-9F77-5E42A9DB45C3}" type="presParOf" srcId="{4C03BF80-1DAB-FD41-A323-02A8C4F1D201}" destId="{1E0F47BD-5434-EE43-955A-B059D35A9BDA}" srcOrd="2" destOrd="0" presId="urn:microsoft.com/office/officeart/2009/3/layout/HorizontalOrganizationChart#359"/>
    <dgm:cxn modelId="{AFBDABDC-3516-5B4A-85BB-0E7AC5A6E147}" type="presParOf" srcId="{F298A286-6BBF-4544-B68F-6606C28FBCD3}" destId="{595FF9F1-25FA-8646-A6C5-D3101FA7171B}" srcOrd="2" destOrd="0" presId="urn:microsoft.com/office/officeart/2009/3/layout/HorizontalOrganizationChart#359"/>
    <dgm:cxn modelId="{6EB24535-7520-B544-A18E-7C8769233426}" type="presParOf" srcId="{F298A286-6BBF-4544-B68F-6606C28FBCD3}" destId="{AA28F4C0-0533-BC42-9CA0-BB4227A7022B}" srcOrd="3" destOrd="0" presId="urn:microsoft.com/office/officeart/2009/3/layout/HorizontalOrganizationChart#359"/>
    <dgm:cxn modelId="{85313EB3-520B-E849-8265-48184293839B}" type="presParOf" srcId="{AA28F4C0-0533-BC42-9CA0-BB4227A7022B}" destId="{8D673165-D19F-174D-89F6-2634A3E9D487}" srcOrd="0" destOrd="0" presId="urn:microsoft.com/office/officeart/2009/3/layout/HorizontalOrganizationChart#359"/>
    <dgm:cxn modelId="{EB8B31E8-7396-324F-916F-FFE5C74F3E68}" type="presParOf" srcId="{8D673165-D19F-174D-89F6-2634A3E9D487}" destId="{E3970829-AE1C-A44A-9877-6218C4A441F1}" srcOrd="0" destOrd="0" presId="urn:microsoft.com/office/officeart/2009/3/layout/HorizontalOrganizationChart#359"/>
    <dgm:cxn modelId="{3A767AC7-0798-1846-BDE5-8F944DC65CA4}" type="presParOf" srcId="{8D673165-D19F-174D-89F6-2634A3E9D487}" destId="{6D7328DA-458C-5242-8A72-D76B7F75C506}" srcOrd="1" destOrd="0" presId="urn:microsoft.com/office/officeart/2009/3/layout/HorizontalOrganizationChart#359"/>
    <dgm:cxn modelId="{67BC4986-3297-3B44-8213-F1B6ADF08C4B}" type="presParOf" srcId="{AA28F4C0-0533-BC42-9CA0-BB4227A7022B}" destId="{3A7BD4A5-6677-4F41-A631-ED9EE94CD04B}" srcOrd="1" destOrd="0" presId="urn:microsoft.com/office/officeart/2009/3/layout/HorizontalOrganizationChart#359"/>
    <dgm:cxn modelId="{DABDD722-11A2-3F4D-A7C0-A55CF27BC7C3}" type="presParOf" srcId="{AA28F4C0-0533-BC42-9CA0-BB4227A7022B}" destId="{B631FBC8-3D8E-6147-A226-7D7AE2A12B5B}" srcOrd="2" destOrd="0" presId="urn:microsoft.com/office/officeart/2009/3/layout/HorizontalOrganizationChart#359"/>
    <dgm:cxn modelId="{B1AB7BF8-EC38-1049-A13E-F1EFC29CCE93}" type="presParOf" srcId="{FBF86A44-A23D-3743-A7C3-0231966D77FA}" destId="{D78BBAA1-1AB9-8144-B0AE-7C9FD4B65EF4}" srcOrd="2" destOrd="0" presId="urn:microsoft.com/office/officeart/2009/3/layout/HorizontalOrganizationChart#359"/>
    <dgm:cxn modelId="{DE5E9399-9812-844B-BF1F-7A0F07A5B0C4}" type="presParOf" srcId="{8C8DCA6C-9A0D-B247-B1D1-04B563EF98F9}" destId="{DAF891E7-1D6E-C14C-848A-388F92B62606}" srcOrd="2" destOrd="0" presId="urn:microsoft.com/office/officeart/2009/3/layout/HorizontalOrganizationChart#35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0" loCatId="" qsTypeId="urn:microsoft.com/office/officeart/2005/8/quickstyle/simple1#388" qsCatId="simple" csTypeId="urn:microsoft.com/office/officeart/2005/8/colors/accent2_1#68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含义和产生</a:t>
          </a:r>
          <a:endParaRPr lang="zh-CN" altLang="en-US" dirty="0">
            <a:solidFill>
              <a:schemeClr val="tx1"/>
            </a:solidFill>
          </a:endParaRP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产生</a:t>
          </a:r>
          <a:endParaRPr lang="zh-CN" altLang="en-US" dirty="0"/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商品的二因素</a:t>
          </a:r>
          <a:endParaRPr lang="zh-CN" altLang="en-US" dirty="0"/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劳动的二重性</a:t>
          </a:r>
          <a:endParaRPr lang="zh-CN" altLang="en-US" dirty="0"/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内在：商品的价值量</a:t>
          </a:r>
          <a:endParaRPr lang="zh-CN" altLang="en-US" dirty="0"/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外在：货币</a:t>
          </a:r>
          <a:endParaRPr lang="zh-CN" altLang="en-US" dirty="0"/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B1AA7A83-C6BF-6044-8C06-15F4208A61F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C4E277AC-0F2D-A745-BD2D-27B07C883C44}" type="pres">
      <dgm:prSet presAssocID="{FCF78E06-6495-474A-ADC4-37ED3D20987D}" presName="rootComposite1" presStyleCnt="0"/>
      <dgm:spPr/>
    </dgm:pt>
    <dgm:pt modelId="{A8DF850E-D1EC-E74D-B5A9-5D606B762593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58C4ED3-6694-A34C-8B19-3860F1125266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DD93309-7724-7348-A40B-69455CA0F476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48070-42F4-094A-96A0-E6F7A5CB44E8}" type="pres">
      <dgm:prSet presAssocID="{313E8B60-3B79-A742-A7A2-7C359EDE86A2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D72F7-3CBD-1548-A197-8732BE3E8F9F}" type="pres">
      <dgm:prSet presAssocID="{ED08329F-9590-C846-A6D0-C6C92FAAA47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C7052-FB74-7948-B12D-3E7D95F1FFCC}" type="pres">
      <dgm:prSet presAssocID="{83A33562-E781-8B4B-87AA-8BB0A9028973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8B5FE7-4E9C-D548-ABFD-D4FAF8009D48}" type="pres">
      <dgm:prSet presAssocID="{DA6192C2-7B10-EE46-B460-B3EAEEFC4121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649F57-4239-9F44-9B7E-311AA0AB225A}" type="pres">
      <dgm:prSet presAssocID="{E1E2FEC0-FBAC-C047-9276-6385028943D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07A357-032D-114C-A48A-7469BCA4EA26}" type="pres">
      <dgm:prSet presAssocID="{29132233-7248-8C4C-9A43-3A33F1161D7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5B5D36D0-4CB8-8743-900D-828E4D8884B0}" type="pres">
      <dgm:prSet presAssocID="{FCF78E06-6495-474A-ADC4-37ED3D20987D}" presName="hierChild3" presStyleCnt="0"/>
      <dgm:spPr/>
    </dgm:pt>
  </dgm:ptLst>
  <dgm:cxnLst>
    <dgm:cxn modelId="{606B4F37-2AB0-084F-807F-67A7085AE85C}" type="presOf" srcId="{313E8B60-3B79-A742-A7A2-7C359EDE86A2}" destId="{DC048070-42F4-094A-96A0-E6F7A5CB44E8}" srcOrd="1" destOrd="0" presId="urn:microsoft.com/office/officeart/2009/3/layout/HorizontalOrganizationChart#360"/>
    <dgm:cxn modelId="{30F29367-357E-0E41-A543-89BBAD96FAB7}" type="presOf" srcId="{E1E2FEC0-FBAC-C047-9276-6385028943D6}" destId="{7BCC7CFF-B136-394C-A7D7-E6AE11315CDC}" srcOrd="0" destOrd="0" presId="urn:microsoft.com/office/officeart/2009/3/layout/HorizontalOrganizationChart#360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1EEF7701-1696-C145-9487-5B890D7AD52D}" type="presOf" srcId="{AB14F010-6EE4-3C4C-9F7B-9680525C844C}" destId="{047404DB-00FC-C74E-9F83-61C71CFCB30A}" srcOrd="1" destOrd="0" presId="urn:microsoft.com/office/officeart/2009/3/layout/HorizontalOrganizationChart#360"/>
    <dgm:cxn modelId="{89107B58-3931-074E-94AA-6546D9A343D5}" type="presOf" srcId="{222413E9-AC75-B548-9320-7B8310D092B7}" destId="{FC92CEDF-CAA7-B448-B49C-C2689E7E2417}" srcOrd="0" destOrd="0" presId="urn:microsoft.com/office/officeart/2009/3/layout/HorizontalOrganizationChart#360"/>
    <dgm:cxn modelId="{1F911E85-069D-8C48-91C2-22BB37FD51A4}" type="presOf" srcId="{C67D933F-4118-F242-9B87-C6F271A90E9C}" destId="{130136FD-234D-784B-A79E-98C3B231C943}" srcOrd="0" destOrd="0" presId="urn:microsoft.com/office/officeart/2009/3/layout/HorizontalOrganizationChart#360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AC484ED2-36D8-5C4B-B0DC-A3BB885158E6}" type="presOf" srcId="{29132233-7248-8C4C-9A43-3A33F1161D7A}" destId="{3907A357-032D-114C-A48A-7469BCA4EA26}" srcOrd="1" destOrd="0" presId="urn:microsoft.com/office/officeart/2009/3/layout/HorizontalOrganizationChart#360"/>
    <dgm:cxn modelId="{CA5820CF-5361-3B45-A5DA-4EB7E6DF6C37}" type="presOf" srcId="{272139B2-BDB7-334A-A07A-1527588E2D41}" destId="{C87E25F3-B949-8D42-A839-B4A773E02C95}" srcOrd="0" destOrd="0" presId="urn:microsoft.com/office/officeart/2009/3/layout/HorizontalOrganizationChart#360"/>
    <dgm:cxn modelId="{313968B5-64D3-EC4A-924A-487B229ABA4A}" type="presOf" srcId="{83A33562-E781-8B4B-87AA-8BB0A9028973}" destId="{518C7052-FB74-7948-B12D-3E7D95F1FFCC}" srcOrd="1" destOrd="0" presId="urn:microsoft.com/office/officeart/2009/3/layout/HorizontalOrganizationChart#360"/>
    <dgm:cxn modelId="{3124EBA2-6929-C842-A0EF-FCBFE49FEDB7}" type="presOf" srcId="{ED08329F-9590-C846-A6D0-C6C92FAAA470}" destId="{264D72F7-3CBD-1548-A197-8732BE3E8F9F}" srcOrd="1" destOrd="0" presId="urn:microsoft.com/office/officeart/2009/3/layout/HorizontalOrganizationChart#360"/>
    <dgm:cxn modelId="{11CD41F3-E626-AD45-9903-9570F218570E}" type="presOf" srcId="{D504CB6D-45CD-404B-9A54-B70A85992352}" destId="{E6BDE9AF-46AF-2944-9A2D-426AACE0494F}" srcOrd="0" destOrd="0" presId="urn:microsoft.com/office/officeart/2009/3/layout/HorizontalOrganizationChart#360"/>
    <dgm:cxn modelId="{99D6C3D1-B7F3-AA43-A8EF-2110C8AE158E}" type="presOf" srcId="{1C118DBF-E21A-3E4D-AEFB-1D2E96947A6D}" destId="{D4F54E2E-79CD-1D48-8B3D-A2F42329F8A4}" srcOrd="0" destOrd="0" presId="urn:microsoft.com/office/officeart/2009/3/layout/HorizontalOrganizationChart#360"/>
    <dgm:cxn modelId="{388B1B85-3284-7D44-A228-0BA5116466FA}" type="presOf" srcId="{DA6192C2-7B10-EE46-B460-B3EAEEFC4121}" destId="{66752DE7-8E42-6543-9136-F3B4B79FA94C}" srcOrd="0" destOrd="0" presId="urn:microsoft.com/office/officeart/2009/3/layout/HorizontalOrganizationChart#360"/>
    <dgm:cxn modelId="{5B74F961-DA28-A94D-9AE7-0A256CC139FE}" type="presOf" srcId="{C38FB979-9462-E049-87CE-E9069F70B2F9}" destId="{C1DEC945-2B4F-0D48-833B-F4FDBEFB378D}" srcOrd="0" destOrd="0" presId="urn:microsoft.com/office/officeart/2009/3/layout/HorizontalOrganizationChart#360"/>
    <dgm:cxn modelId="{78FCEFC3-58B1-F648-AF0B-EF40CDDB2C8D}" type="presOf" srcId="{313E8B60-3B79-A742-A7A2-7C359EDE86A2}" destId="{31CFBF9E-7550-9447-9CA3-492E4FEC3F58}" srcOrd="0" destOrd="0" presId="urn:microsoft.com/office/officeart/2009/3/layout/HorizontalOrganizationChart#360"/>
    <dgm:cxn modelId="{05CD41F1-2AF2-EC4F-87A2-331E635FB0C3}" type="presOf" srcId="{9F076533-38F9-9145-80F0-A4E4859903F3}" destId="{4BE1853F-5F14-B64F-B1FC-E67F48876D89}" srcOrd="0" destOrd="0" presId="urn:microsoft.com/office/officeart/2009/3/layout/HorizontalOrganizationChart#360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AC4B1505-1631-8243-A1DE-D6EC201F6489}" type="presOf" srcId="{DA6192C2-7B10-EE46-B460-B3EAEEFC4121}" destId="{FD8B5FE7-4E9C-D548-ABFD-D4FAF8009D48}" srcOrd="1" destOrd="0" presId="urn:microsoft.com/office/officeart/2009/3/layout/HorizontalOrganizationChart#360"/>
    <dgm:cxn modelId="{EB9BEEE4-602F-454C-99DC-D15E6D7F8316}" type="presOf" srcId="{6C161525-1D67-EE4C-9C10-A5D0FA295D30}" destId="{8BA92144-0516-9D45-A0E9-CD428896291D}" srcOrd="0" destOrd="0" presId="urn:microsoft.com/office/officeart/2009/3/layout/HorizontalOrganizationChart#360"/>
    <dgm:cxn modelId="{1FF2FFE0-ACD8-8C48-A893-C18C0FDE9500}" type="presOf" srcId="{AB14F010-6EE4-3C4C-9F7B-9680525C844C}" destId="{178FAB23-96FF-934C-86A2-037408EB2883}" srcOrd="0" destOrd="0" presId="urn:microsoft.com/office/officeart/2009/3/layout/HorizontalOrganizationChart#360"/>
    <dgm:cxn modelId="{A0AC562B-20AC-FF4C-9049-78779B7974AD}" type="presOf" srcId="{E1E2FEC0-FBAC-C047-9276-6385028943D6}" destId="{3C649F57-4239-9F44-9B7E-311AA0AB225A}" srcOrd="1" destOrd="0" presId="urn:microsoft.com/office/officeart/2009/3/layout/HorizontalOrganizationChart#360"/>
    <dgm:cxn modelId="{8AA83B00-A00A-7447-AF82-81F376478253}" type="presOf" srcId="{1C118DBF-E21A-3E4D-AEFB-1D2E96947A6D}" destId="{5194FE6C-5739-B042-80DB-7E9C2049D072}" srcOrd="1" destOrd="0" presId="urn:microsoft.com/office/officeart/2009/3/layout/HorizontalOrganizationChart#360"/>
    <dgm:cxn modelId="{EF25F72C-A404-EE42-A457-000BF0D438DA}" type="presOf" srcId="{D8C5B649-E32E-C34F-A51F-147D026A38CB}" destId="{5D6B1B4D-89DB-6F45-83B6-B08811DE36AD}" srcOrd="0" destOrd="0" presId="urn:microsoft.com/office/officeart/2009/3/layout/HorizontalOrganizationChart#360"/>
    <dgm:cxn modelId="{4865A225-9E51-E548-B0B9-CE5211CAAC32}" type="presOf" srcId="{29132233-7248-8C4C-9A43-3A33F1161D7A}" destId="{A695A937-4057-1349-8E79-529244C6408F}" srcOrd="0" destOrd="0" presId="urn:microsoft.com/office/officeart/2009/3/layout/HorizontalOrganizationChart#360"/>
    <dgm:cxn modelId="{BAE3B982-EE76-9848-A584-A2F750FF33BB}" type="presOf" srcId="{83A33562-E781-8B4B-87AA-8BB0A9028973}" destId="{8948CFD7-DD04-6447-A001-3EFEBFE8E086}" srcOrd="0" destOrd="0" presId="urn:microsoft.com/office/officeart/2009/3/layout/HorizontalOrganizationChart#360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67761691-73AA-8A47-B6A2-AD600CB9AFB0}" type="presOf" srcId="{830E8B52-7CC3-7E47-B4F4-C2190F96ABF1}" destId="{626315F1-9BB2-274B-ADEB-C71C39303FD6}" srcOrd="0" destOrd="0" presId="urn:microsoft.com/office/officeart/2009/3/layout/HorizontalOrganizationChart#360"/>
    <dgm:cxn modelId="{3D888B68-173B-E942-BFDA-FBBB4572D3F9}" type="presOf" srcId="{6B068D8B-231C-3148-A0E2-20F7208C8EB2}" destId="{9042A005-71DF-E648-A248-7DEC740AB8B2}" srcOrd="0" destOrd="0" presId="urn:microsoft.com/office/officeart/2009/3/layout/HorizontalOrganizationChart#360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2A85995F-898F-3845-843C-815B01DFB20C}" type="presOf" srcId="{FCF78E06-6495-474A-ADC4-37ED3D20987D}" destId="{E58C4ED3-6694-A34C-8B19-3860F1125266}" srcOrd="1" destOrd="0" presId="urn:microsoft.com/office/officeart/2009/3/layout/HorizontalOrganizationChart#360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5D1ECB97-4B26-9D47-BCAA-815A781FC84E}" type="presOf" srcId="{FC71022C-752D-6E43-B27B-A81599026FEB}" destId="{CEF90B1B-869E-E44E-ADA4-B8C1E0146847}" srcOrd="0" destOrd="0" presId="urn:microsoft.com/office/officeart/2009/3/layout/HorizontalOrganizationChart#360"/>
    <dgm:cxn modelId="{ED95EB58-F08C-874A-B532-8FC2805D7650}" type="presOf" srcId="{ED08329F-9590-C846-A6D0-C6C92FAAA470}" destId="{F8CAD300-A5E6-674B-B3F2-FB5FE334CD9F}" srcOrd="0" destOrd="0" presId="urn:microsoft.com/office/officeart/2009/3/layout/HorizontalOrganizationChart#360"/>
    <dgm:cxn modelId="{C5459060-83DE-EE47-90D8-5CAD99F5E606}" type="presOf" srcId="{FCF78E06-6495-474A-ADC4-37ED3D20987D}" destId="{A8DF850E-D1EC-E74D-B5A9-5D606B762593}" srcOrd="0" destOrd="0" presId="urn:microsoft.com/office/officeart/2009/3/layout/HorizontalOrganizationChart#360"/>
    <dgm:cxn modelId="{66E876D4-0479-D449-AE70-5EBD5680B09B}" type="presOf" srcId="{272139B2-BDB7-334A-A07A-1527588E2D41}" destId="{285EA81C-055E-FA4B-9F66-FE76095C542F}" srcOrd="1" destOrd="0" presId="urn:microsoft.com/office/officeart/2009/3/layout/HorizontalOrganizationChart#360"/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CA8B9232-14D7-3843-BC76-9F8CC38B46FF}" type="presParOf" srcId="{130136FD-234D-784B-A79E-98C3B231C943}" destId="{B1AA7A83-C6BF-6044-8C06-15F4208A61FD}" srcOrd="0" destOrd="0" presId="urn:microsoft.com/office/officeart/2009/3/layout/HorizontalOrganizationChart#360"/>
    <dgm:cxn modelId="{8B6378E6-A722-E447-957F-AEA1011EE2E5}" type="presParOf" srcId="{B1AA7A83-C6BF-6044-8C06-15F4208A61FD}" destId="{C4E277AC-0F2D-A745-BD2D-27B07C883C44}" srcOrd="0" destOrd="0" presId="urn:microsoft.com/office/officeart/2009/3/layout/HorizontalOrganizationChart#360"/>
    <dgm:cxn modelId="{50193C25-C2E9-1D40-AB81-6433519BA377}" type="presParOf" srcId="{C4E277AC-0F2D-A745-BD2D-27B07C883C44}" destId="{A8DF850E-D1EC-E74D-B5A9-5D606B762593}" srcOrd="0" destOrd="0" presId="urn:microsoft.com/office/officeart/2009/3/layout/HorizontalOrganizationChart#360"/>
    <dgm:cxn modelId="{F0270CDD-7C65-0542-A10C-0EC9952E6E2F}" type="presParOf" srcId="{C4E277AC-0F2D-A745-BD2D-27B07C883C44}" destId="{E58C4ED3-6694-A34C-8B19-3860F1125266}" srcOrd="1" destOrd="0" presId="urn:microsoft.com/office/officeart/2009/3/layout/HorizontalOrganizationChart#360"/>
    <dgm:cxn modelId="{272CECC3-7752-A44F-A6E6-1BE79A8D6C6A}" type="presParOf" srcId="{B1AA7A83-C6BF-6044-8C06-15F4208A61FD}" destId="{EDD93309-7724-7348-A40B-69455CA0F476}" srcOrd="1" destOrd="0" presId="urn:microsoft.com/office/officeart/2009/3/layout/HorizontalOrganizationChart#360"/>
    <dgm:cxn modelId="{AB737BD6-5F0C-BE40-ABC2-B0E8E06378D2}" type="presParOf" srcId="{EDD93309-7724-7348-A40B-69455CA0F476}" destId="{5D6B1B4D-89DB-6F45-83B6-B08811DE36AD}" srcOrd="0" destOrd="0" presId="urn:microsoft.com/office/officeart/2009/3/layout/HorizontalOrganizationChart#360"/>
    <dgm:cxn modelId="{B213BBA5-A2A0-1C49-8CBA-A77FE695B0D0}" type="presParOf" srcId="{EDD93309-7724-7348-A40B-69455CA0F476}" destId="{7C40B911-AB81-574B-9D5E-901B64AF87A0}" srcOrd="1" destOrd="0" presId="urn:microsoft.com/office/officeart/2009/3/layout/HorizontalOrganizationChart#360"/>
    <dgm:cxn modelId="{1F55D4DE-D679-5B4F-A681-1E95089F155A}" type="presParOf" srcId="{7C40B911-AB81-574B-9D5E-901B64AF87A0}" destId="{E4BDAEBD-F7B4-304B-A0CF-329EEAA58C4B}" srcOrd="0" destOrd="0" presId="urn:microsoft.com/office/officeart/2009/3/layout/HorizontalOrganizationChart#360"/>
    <dgm:cxn modelId="{BF724515-E9F4-F242-B244-A657B66D4003}" type="presParOf" srcId="{E4BDAEBD-F7B4-304B-A0CF-329EEAA58C4B}" destId="{D4F54E2E-79CD-1D48-8B3D-A2F42329F8A4}" srcOrd="0" destOrd="0" presId="urn:microsoft.com/office/officeart/2009/3/layout/HorizontalOrganizationChart#360"/>
    <dgm:cxn modelId="{9B680D02-7F25-734E-B997-6DE9FE93B990}" type="presParOf" srcId="{E4BDAEBD-F7B4-304B-A0CF-329EEAA58C4B}" destId="{5194FE6C-5739-B042-80DB-7E9C2049D072}" srcOrd="1" destOrd="0" presId="urn:microsoft.com/office/officeart/2009/3/layout/HorizontalOrganizationChart#360"/>
    <dgm:cxn modelId="{E1C9D51F-E2D4-4942-9A6F-B6BE7B014691}" type="presParOf" srcId="{7C40B911-AB81-574B-9D5E-901B64AF87A0}" destId="{C5BA23EE-58D2-7042-A29C-8EBB0F59ADA9}" srcOrd="1" destOrd="0" presId="urn:microsoft.com/office/officeart/2009/3/layout/HorizontalOrganizationChart#360"/>
    <dgm:cxn modelId="{BF4B8833-8AE1-9144-BBE3-15BACD335F1D}" type="presParOf" srcId="{C5BA23EE-58D2-7042-A29C-8EBB0F59ADA9}" destId="{9042A005-71DF-E648-A248-7DEC740AB8B2}" srcOrd="0" destOrd="0" presId="urn:microsoft.com/office/officeart/2009/3/layout/HorizontalOrganizationChart#360"/>
    <dgm:cxn modelId="{C6B009A7-71CE-E44D-B0F2-82148810644A}" type="presParOf" srcId="{C5BA23EE-58D2-7042-A29C-8EBB0F59ADA9}" destId="{FAFE6C5A-ED92-A348-8F8D-2E849DBE1B82}" srcOrd="1" destOrd="0" presId="urn:microsoft.com/office/officeart/2009/3/layout/HorizontalOrganizationChart#360"/>
    <dgm:cxn modelId="{601B2A01-7D0E-FD4F-B38E-354CC5E51AF9}" type="presParOf" srcId="{FAFE6C5A-ED92-A348-8F8D-2E849DBE1B82}" destId="{8B01E73A-9132-E447-A955-5F3DBB9328C8}" srcOrd="0" destOrd="0" presId="urn:microsoft.com/office/officeart/2009/3/layout/HorizontalOrganizationChart#360"/>
    <dgm:cxn modelId="{5D0D91BD-30E8-A94E-9F6C-424AC0D0BE79}" type="presParOf" srcId="{8B01E73A-9132-E447-A955-5F3DBB9328C8}" destId="{31CFBF9E-7550-9447-9CA3-492E4FEC3F58}" srcOrd="0" destOrd="0" presId="urn:microsoft.com/office/officeart/2009/3/layout/HorizontalOrganizationChart#360"/>
    <dgm:cxn modelId="{46706C4C-7654-BC43-91BE-0FEA79CDFA93}" type="presParOf" srcId="{8B01E73A-9132-E447-A955-5F3DBB9328C8}" destId="{DC048070-42F4-094A-96A0-E6F7A5CB44E8}" srcOrd="1" destOrd="0" presId="urn:microsoft.com/office/officeart/2009/3/layout/HorizontalOrganizationChart#360"/>
    <dgm:cxn modelId="{86F67F12-1329-184F-A63F-935B4381E368}" type="presParOf" srcId="{FAFE6C5A-ED92-A348-8F8D-2E849DBE1B82}" destId="{9B6D12A2-C6AE-4A41-8B61-E33E656BDACC}" srcOrd="1" destOrd="0" presId="urn:microsoft.com/office/officeart/2009/3/layout/HorizontalOrganizationChart#360"/>
    <dgm:cxn modelId="{6DB15FC2-9050-FF4F-BF50-C9AF194D09D8}" type="presParOf" srcId="{FAFE6C5A-ED92-A348-8F8D-2E849DBE1B82}" destId="{82C38176-A65C-E248-A46D-566BFDB1A1BC}" srcOrd="2" destOrd="0" presId="urn:microsoft.com/office/officeart/2009/3/layout/HorizontalOrganizationChart#360"/>
    <dgm:cxn modelId="{D3A5393C-8C66-1940-B118-986DBB48611F}" type="presParOf" srcId="{C5BA23EE-58D2-7042-A29C-8EBB0F59ADA9}" destId="{4BE1853F-5F14-B64F-B1FC-E67F48876D89}" srcOrd="2" destOrd="0" presId="urn:microsoft.com/office/officeart/2009/3/layout/HorizontalOrganizationChart#360"/>
    <dgm:cxn modelId="{6CEDB733-2AB3-4444-8CEB-8A4A860E2140}" type="presParOf" srcId="{C5BA23EE-58D2-7042-A29C-8EBB0F59ADA9}" destId="{548D2FE2-A964-7347-AB73-5E782F61017D}" srcOrd="3" destOrd="0" presId="urn:microsoft.com/office/officeart/2009/3/layout/HorizontalOrganizationChart#360"/>
    <dgm:cxn modelId="{0464D192-F10F-B540-84BD-018597606FB8}" type="presParOf" srcId="{548D2FE2-A964-7347-AB73-5E782F61017D}" destId="{76576A4A-0462-3D47-9257-1A764D148DF9}" srcOrd="0" destOrd="0" presId="urn:microsoft.com/office/officeart/2009/3/layout/HorizontalOrganizationChart#360"/>
    <dgm:cxn modelId="{135CD948-453E-F84F-B9C3-5154590BE78C}" type="presParOf" srcId="{76576A4A-0462-3D47-9257-1A764D148DF9}" destId="{F8CAD300-A5E6-674B-B3F2-FB5FE334CD9F}" srcOrd="0" destOrd="0" presId="urn:microsoft.com/office/officeart/2009/3/layout/HorizontalOrganizationChart#360"/>
    <dgm:cxn modelId="{56B63844-A573-B14A-81B3-48D5EEC7C00C}" type="presParOf" srcId="{76576A4A-0462-3D47-9257-1A764D148DF9}" destId="{264D72F7-3CBD-1548-A197-8732BE3E8F9F}" srcOrd="1" destOrd="0" presId="urn:microsoft.com/office/officeart/2009/3/layout/HorizontalOrganizationChart#360"/>
    <dgm:cxn modelId="{0AC680C4-BFD1-7F43-B92D-6B20228E0E8B}" type="presParOf" srcId="{548D2FE2-A964-7347-AB73-5E782F61017D}" destId="{35745963-69E5-C748-8B6E-078E3CB5E893}" srcOrd="1" destOrd="0" presId="urn:microsoft.com/office/officeart/2009/3/layout/HorizontalOrganizationChart#360"/>
    <dgm:cxn modelId="{507A8B0A-36B8-0743-B10B-ABCE7084855B}" type="presParOf" srcId="{548D2FE2-A964-7347-AB73-5E782F61017D}" destId="{5D0B9098-B11C-C046-BE63-98294E4E398E}" srcOrd="2" destOrd="0" presId="urn:microsoft.com/office/officeart/2009/3/layout/HorizontalOrganizationChart#360"/>
    <dgm:cxn modelId="{79FDCB82-7EDB-9043-884E-2684F3DB23D2}" type="presParOf" srcId="{7C40B911-AB81-574B-9D5E-901B64AF87A0}" destId="{F5E75822-2310-D346-AE43-9336FBC1804E}" srcOrd="2" destOrd="0" presId="urn:microsoft.com/office/officeart/2009/3/layout/HorizontalOrganizationChart#360"/>
    <dgm:cxn modelId="{97786D24-F63B-C646-A74D-79584AAC2DA6}" type="presParOf" srcId="{EDD93309-7724-7348-A40B-69455CA0F476}" destId="{CEF90B1B-869E-E44E-ADA4-B8C1E0146847}" srcOrd="2" destOrd="0" presId="urn:microsoft.com/office/officeart/2009/3/layout/HorizontalOrganizationChart#360"/>
    <dgm:cxn modelId="{114C9B43-3390-B548-88B0-006833CB01F3}" type="presParOf" srcId="{EDD93309-7724-7348-A40B-69455CA0F476}" destId="{94021FAB-D16F-9E44-9102-7DA0B20E27E7}" srcOrd="3" destOrd="0" presId="urn:microsoft.com/office/officeart/2009/3/layout/HorizontalOrganizationChart#360"/>
    <dgm:cxn modelId="{071CDC4A-34EC-9142-A2E6-F999AD64A247}" type="presParOf" srcId="{94021FAB-D16F-9E44-9102-7DA0B20E27E7}" destId="{44A5E4F5-EB35-8A4E-AFFF-CC5BE617F5D1}" srcOrd="0" destOrd="0" presId="urn:microsoft.com/office/officeart/2009/3/layout/HorizontalOrganizationChart#360"/>
    <dgm:cxn modelId="{AEFBD686-BD1B-AE48-B3D3-DC9BDCE19E2E}" type="presParOf" srcId="{44A5E4F5-EB35-8A4E-AFFF-CC5BE617F5D1}" destId="{178FAB23-96FF-934C-86A2-037408EB2883}" srcOrd="0" destOrd="0" presId="urn:microsoft.com/office/officeart/2009/3/layout/HorizontalOrganizationChart#360"/>
    <dgm:cxn modelId="{C4556ED1-43EA-DC48-A65A-03E570215A28}" type="presParOf" srcId="{44A5E4F5-EB35-8A4E-AFFF-CC5BE617F5D1}" destId="{047404DB-00FC-C74E-9F83-61C71CFCB30A}" srcOrd="1" destOrd="0" presId="urn:microsoft.com/office/officeart/2009/3/layout/HorizontalOrganizationChart#360"/>
    <dgm:cxn modelId="{5B736A4A-7143-C44F-B256-5863D297E3AB}" type="presParOf" srcId="{94021FAB-D16F-9E44-9102-7DA0B20E27E7}" destId="{6D90746E-86F0-4640-B70B-0B1D6960F354}" srcOrd="1" destOrd="0" presId="urn:microsoft.com/office/officeart/2009/3/layout/HorizontalOrganizationChart#360"/>
    <dgm:cxn modelId="{5ECA46C8-C215-4C47-AA26-1072F71B4825}" type="presParOf" srcId="{6D90746E-86F0-4640-B70B-0B1D6960F354}" destId="{8BA92144-0516-9D45-A0E9-CD428896291D}" srcOrd="0" destOrd="0" presId="urn:microsoft.com/office/officeart/2009/3/layout/HorizontalOrganizationChart#360"/>
    <dgm:cxn modelId="{6B2192F7-9944-8F4A-AC49-BCC1357A3D29}" type="presParOf" srcId="{6D90746E-86F0-4640-B70B-0B1D6960F354}" destId="{AD4BF22B-8098-9848-8899-1C31D9D391C2}" srcOrd="1" destOrd="0" presId="urn:microsoft.com/office/officeart/2009/3/layout/HorizontalOrganizationChart#360"/>
    <dgm:cxn modelId="{FD7845F6-60BB-FD4D-9FB5-0326267B8170}" type="presParOf" srcId="{AD4BF22B-8098-9848-8899-1C31D9D391C2}" destId="{C52B4CD8-9188-EE4A-9325-F3A9240F7A1E}" srcOrd="0" destOrd="0" presId="urn:microsoft.com/office/officeart/2009/3/layout/HorizontalOrganizationChart#360"/>
    <dgm:cxn modelId="{797961C4-1265-B249-8999-83F095C3BA3B}" type="presParOf" srcId="{C52B4CD8-9188-EE4A-9325-F3A9240F7A1E}" destId="{8948CFD7-DD04-6447-A001-3EFEBFE8E086}" srcOrd="0" destOrd="0" presId="urn:microsoft.com/office/officeart/2009/3/layout/HorizontalOrganizationChart#360"/>
    <dgm:cxn modelId="{BA7228FB-12A2-3B40-84F3-B61CCF634177}" type="presParOf" srcId="{C52B4CD8-9188-EE4A-9325-F3A9240F7A1E}" destId="{518C7052-FB74-7948-B12D-3E7D95F1FFCC}" srcOrd="1" destOrd="0" presId="urn:microsoft.com/office/officeart/2009/3/layout/HorizontalOrganizationChart#360"/>
    <dgm:cxn modelId="{0441D06A-2704-5B4B-AD0C-FC59E600C0D4}" type="presParOf" srcId="{AD4BF22B-8098-9848-8899-1C31D9D391C2}" destId="{4886B7D9-673F-924C-B860-CDE2E196F82A}" srcOrd="1" destOrd="0" presId="urn:microsoft.com/office/officeart/2009/3/layout/HorizontalOrganizationChart#360"/>
    <dgm:cxn modelId="{B59EFC70-02B1-1440-8DF3-125E90E47FC0}" type="presParOf" srcId="{AD4BF22B-8098-9848-8899-1C31D9D391C2}" destId="{BF9BA38C-FD0D-0347-A3C2-3E0C50D6F7BA}" srcOrd="2" destOrd="0" presId="urn:microsoft.com/office/officeart/2009/3/layout/HorizontalOrganizationChart#360"/>
    <dgm:cxn modelId="{EF834418-0296-B142-B3B0-840EAF3CDE9F}" type="presParOf" srcId="{6D90746E-86F0-4640-B70B-0B1D6960F354}" destId="{E6BDE9AF-46AF-2944-9A2D-426AACE0494F}" srcOrd="2" destOrd="0" presId="urn:microsoft.com/office/officeart/2009/3/layout/HorizontalOrganizationChart#360"/>
    <dgm:cxn modelId="{E86FEE6D-62DE-D44A-8124-AC0356C017D0}" type="presParOf" srcId="{6D90746E-86F0-4640-B70B-0B1D6960F354}" destId="{BFB8D2AF-82EE-2C40-A776-7067228D9C38}" srcOrd="3" destOrd="0" presId="urn:microsoft.com/office/officeart/2009/3/layout/HorizontalOrganizationChart#360"/>
    <dgm:cxn modelId="{276E64F9-5151-064B-B9EC-3ACD66BE42CC}" type="presParOf" srcId="{BFB8D2AF-82EE-2C40-A776-7067228D9C38}" destId="{E042CC86-4D2B-0D44-8DA2-68AD50A24B39}" srcOrd="0" destOrd="0" presId="urn:microsoft.com/office/officeart/2009/3/layout/HorizontalOrganizationChart#360"/>
    <dgm:cxn modelId="{CD40A4B2-A998-9B4F-9C53-02EF63475F2F}" type="presParOf" srcId="{E042CC86-4D2B-0D44-8DA2-68AD50A24B39}" destId="{66752DE7-8E42-6543-9136-F3B4B79FA94C}" srcOrd="0" destOrd="0" presId="urn:microsoft.com/office/officeart/2009/3/layout/HorizontalOrganizationChart#360"/>
    <dgm:cxn modelId="{2D38DA23-EF34-7D49-81BF-19DA51F10179}" type="presParOf" srcId="{E042CC86-4D2B-0D44-8DA2-68AD50A24B39}" destId="{FD8B5FE7-4E9C-D548-ABFD-D4FAF8009D48}" srcOrd="1" destOrd="0" presId="urn:microsoft.com/office/officeart/2009/3/layout/HorizontalOrganizationChart#360"/>
    <dgm:cxn modelId="{6D0C8A94-0088-A44E-A6F9-7A01CBFE4079}" type="presParOf" srcId="{BFB8D2AF-82EE-2C40-A776-7067228D9C38}" destId="{7E3B7ACB-C183-7249-B005-67459175C4CD}" srcOrd="1" destOrd="0" presId="urn:microsoft.com/office/officeart/2009/3/layout/HorizontalOrganizationChart#360"/>
    <dgm:cxn modelId="{42B4D49C-0507-1049-B73B-1750E87C27DB}" type="presParOf" srcId="{BFB8D2AF-82EE-2C40-A776-7067228D9C38}" destId="{932F3B4B-3010-B14C-A994-A28B617D24DE}" srcOrd="2" destOrd="0" presId="urn:microsoft.com/office/officeart/2009/3/layout/HorizontalOrganizationChart#360"/>
    <dgm:cxn modelId="{5B9F8FDF-8FD6-7746-A170-86D22476E0AF}" type="presParOf" srcId="{94021FAB-D16F-9E44-9102-7DA0B20E27E7}" destId="{F6F64EB1-8222-E24E-9D66-F2FDB21E1894}" srcOrd="2" destOrd="0" presId="urn:microsoft.com/office/officeart/2009/3/layout/HorizontalOrganizationChart#360"/>
    <dgm:cxn modelId="{5B9DCC4C-1131-B447-90FC-1A2CC4A8C4D3}" type="presParOf" srcId="{EDD93309-7724-7348-A40B-69455CA0F476}" destId="{FC92CEDF-CAA7-B448-B49C-C2689E7E2417}" srcOrd="4" destOrd="0" presId="urn:microsoft.com/office/officeart/2009/3/layout/HorizontalOrganizationChart#360"/>
    <dgm:cxn modelId="{15E7E629-6085-2242-A407-30F76271BD10}" type="presParOf" srcId="{EDD93309-7724-7348-A40B-69455CA0F476}" destId="{EAB0AA36-1648-9F46-BA96-53C779F89068}" srcOrd="5" destOrd="0" presId="urn:microsoft.com/office/officeart/2009/3/layout/HorizontalOrganizationChart#360"/>
    <dgm:cxn modelId="{D7D6A138-44CE-8340-837B-AA1A4E679DC6}" type="presParOf" srcId="{EAB0AA36-1648-9F46-BA96-53C779F89068}" destId="{B23F1BB1-35B7-4249-868C-46752375D4EB}" srcOrd="0" destOrd="0" presId="urn:microsoft.com/office/officeart/2009/3/layout/HorizontalOrganizationChart#360"/>
    <dgm:cxn modelId="{DE49409C-4D0C-0740-85F5-ADE635018568}" type="presParOf" srcId="{B23F1BB1-35B7-4249-868C-46752375D4EB}" destId="{C87E25F3-B949-8D42-A839-B4A773E02C95}" srcOrd="0" destOrd="0" presId="urn:microsoft.com/office/officeart/2009/3/layout/HorizontalOrganizationChart#360"/>
    <dgm:cxn modelId="{5ADC6F53-C244-F341-86C8-962A18009CE8}" type="presParOf" srcId="{B23F1BB1-35B7-4249-868C-46752375D4EB}" destId="{285EA81C-055E-FA4B-9F66-FE76095C542F}" srcOrd="1" destOrd="0" presId="urn:microsoft.com/office/officeart/2009/3/layout/HorizontalOrganizationChart#360"/>
    <dgm:cxn modelId="{33A989B5-8698-2947-A69A-368BED3C465A}" type="presParOf" srcId="{EAB0AA36-1648-9F46-BA96-53C779F89068}" destId="{B563C429-43F7-6F4B-A749-CB08A6140ABE}" srcOrd="1" destOrd="0" presId="urn:microsoft.com/office/officeart/2009/3/layout/HorizontalOrganizationChart#360"/>
    <dgm:cxn modelId="{6853A8EC-D2F6-8648-955C-FA0FE8CCAC00}" type="presParOf" srcId="{B563C429-43F7-6F4B-A749-CB08A6140ABE}" destId="{C1DEC945-2B4F-0D48-833B-F4FDBEFB378D}" srcOrd="0" destOrd="0" presId="urn:microsoft.com/office/officeart/2009/3/layout/HorizontalOrganizationChart#360"/>
    <dgm:cxn modelId="{557308D3-80D1-C348-8C93-1012580A5B35}" type="presParOf" srcId="{B563C429-43F7-6F4B-A749-CB08A6140ABE}" destId="{AFCE7D2F-4342-A248-B2A1-4701677F80EF}" srcOrd="1" destOrd="0" presId="urn:microsoft.com/office/officeart/2009/3/layout/HorizontalOrganizationChart#360"/>
    <dgm:cxn modelId="{E588A9F3-9A4B-9A4D-A08E-EFCC37E2EC96}" type="presParOf" srcId="{AFCE7D2F-4342-A248-B2A1-4701677F80EF}" destId="{DEC15E41-3D57-A34C-BC80-FA6260C5C2D7}" srcOrd="0" destOrd="0" presId="urn:microsoft.com/office/officeart/2009/3/layout/HorizontalOrganizationChart#360"/>
    <dgm:cxn modelId="{8A402C93-6555-3441-B406-D930E489D86A}" type="presParOf" srcId="{DEC15E41-3D57-A34C-BC80-FA6260C5C2D7}" destId="{7BCC7CFF-B136-394C-A7D7-E6AE11315CDC}" srcOrd="0" destOrd="0" presId="urn:microsoft.com/office/officeart/2009/3/layout/HorizontalOrganizationChart#360"/>
    <dgm:cxn modelId="{16860A5F-B8F7-E74C-B456-0E8F2EC809D1}" type="presParOf" srcId="{DEC15E41-3D57-A34C-BC80-FA6260C5C2D7}" destId="{3C649F57-4239-9F44-9B7E-311AA0AB225A}" srcOrd="1" destOrd="0" presId="urn:microsoft.com/office/officeart/2009/3/layout/HorizontalOrganizationChart#360"/>
    <dgm:cxn modelId="{F25BFFA6-D0E3-884A-B37D-2C2AC59A2F00}" type="presParOf" srcId="{AFCE7D2F-4342-A248-B2A1-4701677F80EF}" destId="{70DD702F-244A-6543-B4A6-CF87031AF47B}" srcOrd="1" destOrd="0" presId="urn:microsoft.com/office/officeart/2009/3/layout/HorizontalOrganizationChart#360"/>
    <dgm:cxn modelId="{402CFACE-DD75-3547-81A7-7584FABAFEB2}" type="presParOf" srcId="{AFCE7D2F-4342-A248-B2A1-4701677F80EF}" destId="{C4AE1EBC-95E0-6C4B-8010-318A59EABFC5}" srcOrd="2" destOrd="0" presId="urn:microsoft.com/office/officeart/2009/3/layout/HorizontalOrganizationChart#360"/>
    <dgm:cxn modelId="{BB508A4F-1C3B-4E49-A022-52DCE7F76DE4}" type="presParOf" srcId="{B563C429-43F7-6F4B-A749-CB08A6140ABE}" destId="{626315F1-9BB2-274B-ADEB-C71C39303FD6}" srcOrd="2" destOrd="0" presId="urn:microsoft.com/office/officeart/2009/3/layout/HorizontalOrganizationChart#360"/>
    <dgm:cxn modelId="{5C737499-9DCA-CC4E-BAB0-EBB0CC5431AE}" type="presParOf" srcId="{B563C429-43F7-6F4B-A749-CB08A6140ABE}" destId="{BDB47624-D9BE-2041-B111-B2A4BCC6EEA3}" srcOrd="3" destOrd="0" presId="urn:microsoft.com/office/officeart/2009/3/layout/HorizontalOrganizationChart#360"/>
    <dgm:cxn modelId="{54E8F9E8-CDE5-064C-A3FF-E54A161DEB51}" type="presParOf" srcId="{BDB47624-D9BE-2041-B111-B2A4BCC6EEA3}" destId="{54D6FF7B-5359-3C48-86C6-3EED7D12B569}" srcOrd="0" destOrd="0" presId="urn:microsoft.com/office/officeart/2009/3/layout/HorizontalOrganizationChart#360"/>
    <dgm:cxn modelId="{8A74FAF2-687D-0D45-B57F-4573FC50DDAA}" type="presParOf" srcId="{54D6FF7B-5359-3C48-86C6-3EED7D12B569}" destId="{A695A937-4057-1349-8E79-529244C6408F}" srcOrd="0" destOrd="0" presId="urn:microsoft.com/office/officeart/2009/3/layout/HorizontalOrganizationChart#360"/>
    <dgm:cxn modelId="{1CC0ACA7-F19B-AF40-8003-2C1D9343A391}" type="presParOf" srcId="{54D6FF7B-5359-3C48-86C6-3EED7D12B569}" destId="{3907A357-032D-114C-A48A-7469BCA4EA26}" srcOrd="1" destOrd="0" presId="urn:microsoft.com/office/officeart/2009/3/layout/HorizontalOrganizationChart#360"/>
    <dgm:cxn modelId="{DC61474B-0A92-2C46-9F9F-18FEE239FF25}" type="presParOf" srcId="{BDB47624-D9BE-2041-B111-B2A4BCC6EEA3}" destId="{F55635EF-D015-804A-AD67-CE42F6DAFC29}" srcOrd="1" destOrd="0" presId="urn:microsoft.com/office/officeart/2009/3/layout/HorizontalOrganizationChart#360"/>
    <dgm:cxn modelId="{A26ECB79-5700-4248-B337-DA780B7F521B}" type="presParOf" srcId="{BDB47624-D9BE-2041-B111-B2A4BCC6EEA3}" destId="{5E53779A-3FEE-7542-BA07-85E52A85B78F}" srcOrd="2" destOrd="0" presId="urn:microsoft.com/office/officeart/2009/3/layout/HorizontalOrganizationChart#360"/>
    <dgm:cxn modelId="{03B7F391-A99F-824E-A5C9-C1BBA33F24EC}" type="presParOf" srcId="{EAB0AA36-1648-9F46-BA96-53C779F89068}" destId="{839F26B0-D734-884C-92EB-88B0276EF3A9}" srcOrd="2" destOrd="0" presId="urn:microsoft.com/office/officeart/2009/3/layout/HorizontalOrganizationChart#360"/>
    <dgm:cxn modelId="{F8D7ED6A-A07A-9B49-AE46-A0CDC3B677DA}" type="presParOf" srcId="{B1AA7A83-C6BF-6044-8C06-15F4208A61FD}" destId="{5B5D36D0-4CB8-8743-900D-828E4D8884B0}" srcOrd="2" destOrd="0" presId="urn:microsoft.com/office/officeart/2009/3/layout/HorizontalOrganizationChart#36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1" loCatId="" qsTypeId="urn:microsoft.com/office/officeart/2005/8/quickstyle/simple1#389" qsCatId="simple" csTypeId="urn:microsoft.com/office/officeart/2005/8/colors/accent2_1#69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形成过程</a:t>
          </a:r>
          <a:endParaRPr lang="zh-CN" altLang="en-US" dirty="0"/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74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046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052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2" presStyleCnt="3" custScaleX="1061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DC3361A9-49B7-7142-B052-A6AC0D07D69D}" type="presOf" srcId="{C67D933F-4118-F242-9B87-C6F271A90E9C}" destId="{130136FD-234D-784B-A79E-98C3B231C943}" srcOrd="0" destOrd="0" presId="urn:microsoft.com/office/officeart/2009/3/layout/HorizontalOrganizationChart#361"/>
    <dgm:cxn modelId="{A4E353E2-8D5B-4A47-84F1-159EF64BCF11}" type="presOf" srcId="{DC6C4E16-D482-DE4A-933F-E5D6213D1FA9}" destId="{CD106ED0-145C-624F-9276-915C00BA6477}" srcOrd="0" destOrd="0" presId="urn:microsoft.com/office/officeart/2009/3/layout/HorizontalOrganizationChart#361"/>
    <dgm:cxn modelId="{581945FB-D3AA-504C-890E-5A8A74AA78AD}" type="presOf" srcId="{81F7C01E-1855-9642-91E4-1059675DBAC4}" destId="{DB0396ED-C7F8-E749-973B-34BB45A4CB86}" srcOrd="1" destOrd="0" presId="urn:microsoft.com/office/officeart/2009/3/layout/HorizontalOrganizationChart#361"/>
    <dgm:cxn modelId="{43F80004-6172-7A47-A3B9-E4EF33C1BE23}" type="presOf" srcId="{81F7C01E-1855-9642-91E4-1059675DBAC4}" destId="{54E69255-27A5-234E-8C66-A851CB66A36E}" srcOrd="0" destOrd="0" presId="urn:microsoft.com/office/officeart/2009/3/layout/HorizontalOrganizationChart#361"/>
    <dgm:cxn modelId="{1DDCEE9B-C8FF-4547-B887-69076D67CE06}" type="presOf" srcId="{398AF3FB-4370-1E45-BC30-4800CC970D6A}" destId="{FA95B776-26A7-4C48-9123-DFB3E31885D0}" srcOrd="0" destOrd="0" presId="urn:microsoft.com/office/officeart/2009/3/layout/HorizontalOrganizationChart#361"/>
    <dgm:cxn modelId="{D560BB4C-AA5B-E748-AC52-86A777492877}" type="presOf" srcId="{DC6C4E16-D482-DE4A-933F-E5D6213D1FA9}" destId="{141EB8F2-83DB-8D48-959F-74F2E2260F2A}" srcOrd="1" destOrd="0" presId="urn:microsoft.com/office/officeart/2009/3/layout/HorizontalOrganizationChart#361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6D9CABA0-E67A-304F-A347-4BD9269B643E}" type="presOf" srcId="{FCF78E06-6495-474A-ADC4-37ED3D20987D}" destId="{FD3616ED-B705-4240-A2D1-117A6682F7F3}" srcOrd="1" destOrd="0" presId="urn:microsoft.com/office/officeart/2009/3/layout/HorizontalOrganizationChart#361"/>
    <dgm:cxn modelId="{A1BFFE91-BE41-704F-96DD-1AC21644647F}" type="presOf" srcId="{398AF3FB-4370-1E45-BC30-4800CC970D6A}" destId="{3E866915-6922-E345-A97B-0162719CE40F}" srcOrd="1" destOrd="0" presId="urn:microsoft.com/office/officeart/2009/3/layout/HorizontalOrganizationChart#361"/>
    <dgm:cxn modelId="{4EE02F87-9916-824B-B2DA-69CD98D72147}" type="presOf" srcId="{B0424A62-E117-DA43-A69B-DEBD399475BA}" destId="{5CB0C9DA-1833-2E45-9B9F-0F9C24E0A4C4}" srcOrd="0" destOrd="0" presId="urn:microsoft.com/office/officeart/2009/3/layout/HorizontalOrganizationChart#361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263F4D5B-34A1-C940-868F-99ED7662E2B7}" type="presOf" srcId="{1F1EF5DC-14E7-B34E-A55F-F45EAD0CD529}" destId="{CF3F9C0E-10D8-7E40-9A6E-6192BD08FE33}" srcOrd="0" destOrd="0" presId="urn:microsoft.com/office/officeart/2009/3/layout/HorizontalOrganizationChart#361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841BA654-5915-0B4E-BCE5-D714834F2483}" type="presOf" srcId="{C2B0C58E-DE80-5E4F-8542-9F6B28ADC79B}" destId="{FA9CFF23-EF0A-A44D-B29C-4CFC5DC8923D}" srcOrd="0" destOrd="0" presId="urn:microsoft.com/office/officeart/2009/3/layout/HorizontalOrganizationChart#361"/>
    <dgm:cxn modelId="{782AB5A1-EF4F-D544-8DD7-F5AC461D5468}" type="presOf" srcId="{B0424A62-E117-DA43-A69B-DEBD399475BA}" destId="{9AF7A929-F7C4-0149-82C3-4B09B4E7850A}" srcOrd="1" destOrd="0" presId="urn:microsoft.com/office/officeart/2009/3/layout/HorizontalOrganizationChart#361"/>
    <dgm:cxn modelId="{065C2499-F965-2E4C-895C-30C549C1CFE2}" type="presOf" srcId="{0864CFA1-B36E-0E4B-8B9F-4E10ACAF03EB}" destId="{EF96F842-AAB0-6C45-95DD-7DAE6727706C}" srcOrd="0" destOrd="0" presId="urn:microsoft.com/office/officeart/2009/3/layout/HorizontalOrganizationChart#361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EEF05D87-E3DD-8541-8C82-92F6F7B7558A}" type="presOf" srcId="{07827859-E440-9945-8ACE-B5A3BC7DB463}" destId="{65C53770-E443-CC49-B252-5246CBB6E9F5}" srcOrd="1" destOrd="0" presId="urn:microsoft.com/office/officeart/2009/3/layout/HorizontalOrganizationChart#361"/>
    <dgm:cxn modelId="{CCF77A88-7994-E144-95A8-29C2E10467D9}" type="presOf" srcId="{FCF78E06-6495-474A-ADC4-37ED3D20987D}" destId="{931DF459-474C-C143-B120-780D05DFA5B0}" srcOrd="0" destOrd="0" presId="urn:microsoft.com/office/officeart/2009/3/layout/HorizontalOrganizationChart#361"/>
    <dgm:cxn modelId="{FB44D9FD-E3DA-CC40-AA6C-0E6C02BC2577}" type="presOf" srcId="{1AD06F8E-331B-8A4E-97AD-A312F8221527}" destId="{EBA7A9F4-157C-9C43-BF43-FB48A7A531E6}" srcOrd="0" destOrd="0" presId="urn:microsoft.com/office/officeart/2009/3/layout/HorizontalOrganizationChart#361"/>
    <dgm:cxn modelId="{8CA5FF51-4600-A647-B58E-B3570716CF30}" type="presOf" srcId="{42E74399-D6AB-7E43-B349-BEEF188B9700}" destId="{26FEFA4A-472B-5B46-89F9-B58307434621}" srcOrd="0" destOrd="0" presId="urn:microsoft.com/office/officeart/2009/3/layout/HorizontalOrganizationChart#361"/>
    <dgm:cxn modelId="{29798BE3-40D4-B448-A7EF-4CBB56132FAB}" type="presOf" srcId="{07827859-E440-9945-8ACE-B5A3BC7DB463}" destId="{95C978DC-964B-074A-BEDC-10384E8AEA1E}" srcOrd="0" destOrd="0" presId="urn:microsoft.com/office/officeart/2009/3/layout/HorizontalOrganizationChart#361"/>
    <dgm:cxn modelId="{5C0C0A8C-B0B9-CE4A-AA21-DA3F07FED033}" type="presParOf" srcId="{130136FD-234D-784B-A79E-98C3B231C943}" destId="{A9D49124-B4F8-B54D-A7FB-70D7EDF80A78}" srcOrd="0" destOrd="0" presId="urn:microsoft.com/office/officeart/2009/3/layout/HorizontalOrganizationChart#361"/>
    <dgm:cxn modelId="{14BB023C-0124-6848-9E4C-0EA07B6A8979}" type="presParOf" srcId="{A9D49124-B4F8-B54D-A7FB-70D7EDF80A78}" destId="{B3686046-9C58-7344-9CC6-75E8AD38FF94}" srcOrd="0" destOrd="0" presId="urn:microsoft.com/office/officeart/2009/3/layout/HorizontalOrganizationChart#361"/>
    <dgm:cxn modelId="{A7DF8E9E-B298-874F-8980-F1F8941EF7F5}" type="presParOf" srcId="{B3686046-9C58-7344-9CC6-75E8AD38FF94}" destId="{5CB0C9DA-1833-2E45-9B9F-0F9C24E0A4C4}" srcOrd="0" destOrd="0" presId="urn:microsoft.com/office/officeart/2009/3/layout/HorizontalOrganizationChart#361"/>
    <dgm:cxn modelId="{5515C7EC-B673-6E40-A28B-4EF9E06C8EFF}" type="presParOf" srcId="{B3686046-9C58-7344-9CC6-75E8AD38FF94}" destId="{9AF7A929-F7C4-0149-82C3-4B09B4E7850A}" srcOrd="1" destOrd="0" presId="urn:microsoft.com/office/officeart/2009/3/layout/HorizontalOrganizationChart#361"/>
    <dgm:cxn modelId="{54392B68-D19B-624C-99B6-1FDC17670184}" type="presParOf" srcId="{A9D49124-B4F8-B54D-A7FB-70D7EDF80A78}" destId="{35B2BB12-3CDD-A048-929D-D6D0AF1D651A}" srcOrd="1" destOrd="0" presId="urn:microsoft.com/office/officeart/2009/3/layout/HorizontalOrganizationChart#361"/>
    <dgm:cxn modelId="{71DCCA52-3DA0-3648-9CE9-71C4F206E9B9}" type="presParOf" srcId="{35B2BB12-3CDD-A048-929D-D6D0AF1D651A}" destId="{FA9CFF23-EF0A-A44D-B29C-4CFC5DC8923D}" srcOrd="0" destOrd="0" presId="urn:microsoft.com/office/officeart/2009/3/layout/HorizontalOrganizationChart#361"/>
    <dgm:cxn modelId="{CB46FBAE-0564-7E4C-83EB-BDD280553597}" type="presParOf" srcId="{35B2BB12-3CDD-A048-929D-D6D0AF1D651A}" destId="{C4226AA7-7907-B445-B061-8A04B6B92BC9}" srcOrd="1" destOrd="0" presId="urn:microsoft.com/office/officeart/2009/3/layout/HorizontalOrganizationChart#361"/>
    <dgm:cxn modelId="{AF8D9A88-E7E0-6B40-99C2-409EDD813317}" type="presParOf" srcId="{C4226AA7-7907-B445-B061-8A04B6B92BC9}" destId="{3DF4F0F6-30CF-4542-92D6-81C72BA70765}" srcOrd="0" destOrd="0" presId="urn:microsoft.com/office/officeart/2009/3/layout/HorizontalOrganizationChart#361"/>
    <dgm:cxn modelId="{711AA8AE-B572-FF42-B3CC-D923562D24E2}" type="presParOf" srcId="{3DF4F0F6-30CF-4542-92D6-81C72BA70765}" destId="{FA95B776-26A7-4C48-9123-DFB3E31885D0}" srcOrd="0" destOrd="0" presId="urn:microsoft.com/office/officeart/2009/3/layout/HorizontalOrganizationChart#361"/>
    <dgm:cxn modelId="{36B5C914-7E19-274E-B25B-16760AFEC4B0}" type="presParOf" srcId="{3DF4F0F6-30CF-4542-92D6-81C72BA70765}" destId="{3E866915-6922-E345-A97B-0162719CE40F}" srcOrd="1" destOrd="0" presId="urn:microsoft.com/office/officeart/2009/3/layout/HorizontalOrganizationChart#361"/>
    <dgm:cxn modelId="{C35095BA-C0B7-D648-A92B-E9C6FB687B3A}" type="presParOf" srcId="{C4226AA7-7907-B445-B061-8A04B6B92BC9}" destId="{F26CFAB2-84B0-FA48-9482-AE245F08A9E4}" srcOrd="1" destOrd="0" presId="urn:microsoft.com/office/officeart/2009/3/layout/HorizontalOrganizationChart#361"/>
    <dgm:cxn modelId="{5D5A572D-DCAD-BA49-8BCB-DF70967B2E65}" type="presParOf" srcId="{F26CFAB2-84B0-FA48-9482-AE245F08A9E4}" destId="{EF96F842-AAB0-6C45-95DD-7DAE6727706C}" srcOrd="0" destOrd="0" presId="urn:microsoft.com/office/officeart/2009/3/layout/HorizontalOrganizationChart#361"/>
    <dgm:cxn modelId="{ADD37FFA-AF3A-2E43-B3B8-D2E580AA846A}" type="presParOf" srcId="{F26CFAB2-84B0-FA48-9482-AE245F08A9E4}" destId="{6464AF49-59B2-5141-A8D0-6E255102FDCB}" srcOrd="1" destOrd="0" presId="urn:microsoft.com/office/officeart/2009/3/layout/HorizontalOrganizationChart#361"/>
    <dgm:cxn modelId="{8DFC92D3-52CD-7C4E-A7BE-AC6EF6C2B996}" type="presParOf" srcId="{6464AF49-59B2-5141-A8D0-6E255102FDCB}" destId="{3CDBC8D4-D376-944A-AB23-D9F77975A24E}" srcOrd="0" destOrd="0" presId="urn:microsoft.com/office/officeart/2009/3/layout/HorizontalOrganizationChart#361"/>
    <dgm:cxn modelId="{8DC161C7-E1D5-514C-BBAA-359B877F6F4E}" type="presParOf" srcId="{3CDBC8D4-D376-944A-AB23-D9F77975A24E}" destId="{931DF459-474C-C143-B120-780D05DFA5B0}" srcOrd="0" destOrd="0" presId="urn:microsoft.com/office/officeart/2009/3/layout/HorizontalOrganizationChart#361"/>
    <dgm:cxn modelId="{EE6CF195-0FF5-1F42-B414-05685D848CC6}" type="presParOf" srcId="{3CDBC8D4-D376-944A-AB23-D9F77975A24E}" destId="{FD3616ED-B705-4240-A2D1-117A6682F7F3}" srcOrd="1" destOrd="0" presId="urn:microsoft.com/office/officeart/2009/3/layout/HorizontalOrganizationChart#361"/>
    <dgm:cxn modelId="{A5FAF020-9904-EC42-BF8A-F0C8304BF751}" type="presParOf" srcId="{6464AF49-59B2-5141-A8D0-6E255102FDCB}" destId="{C95E99B8-F66B-4C42-B704-3A807197CA75}" srcOrd="1" destOrd="0" presId="urn:microsoft.com/office/officeart/2009/3/layout/HorizontalOrganizationChart#361"/>
    <dgm:cxn modelId="{3EE454FD-F5F9-D940-BC1F-00EDA45D9D4A}" type="presParOf" srcId="{6464AF49-59B2-5141-A8D0-6E255102FDCB}" destId="{5DD3D8F6-1E75-C643-9609-3467F9E95C52}" srcOrd="2" destOrd="0" presId="urn:microsoft.com/office/officeart/2009/3/layout/HorizontalOrganizationChart#361"/>
    <dgm:cxn modelId="{83A5798F-2A36-1D4F-B788-57DB42C9D296}" type="presParOf" srcId="{F26CFAB2-84B0-FA48-9482-AE245F08A9E4}" destId="{26FEFA4A-472B-5B46-89F9-B58307434621}" srcOrd="2" destOrd="0" presId="urn:microsoft.com/office/officeart/2009/3/layout/HorizontalOrganizationChart#361"/>
    <dgm:cxn modelId="{A9AABED5-F492-9C42-BB33-E55BBD569C3F}" type="presParOf" srcId="{F26CFAB2-84B0-FA48-9482-AE245F08A9E4}" destId="{2CFE3861-4BCE-5148-B740-6A7E9EAB2201}" srcOrd="3" destOrd="0" presId="urn:microsoft.com/office/officeart/2009/3/layout/HorizontalOrganizationChart#361"/>
    <dgm:cxn modelId="{863AC55F-3150-8040-BA2A-FFAFC7BEFD41}" type="presParOf" srcId="{2CFE3861-4BCE-5148-B740-6A7E9EAB2201}" destId="{E039CFB0-7D91-1742-9BC3-F9C356C398CE}" srcOrd="0" destOrd="0" presId="urn:microsoft.com/office/officeart/2009/3/layout/HorizontalOrganizationChart#361"/>
    <dgm:cxn modelId="{13343C79-04AE-E342-ACA3-3DBFB67C10F5}" type="presParOf" srcId="{E039CFB0-7D91-1742-9BC3-F9C356C398CE}" destId="{CD106ED0-145C-624F-9276-915C00BA6477}" srcOrd="0" destOrd="0" presId="urn:microsoft.com/office/officeart/2009/3/layout/HorizontalOrganizationChart#361"/>
    <dgm:cxn modelId="{988CA5D8-6F03-7D4F-980B-719B0EA3150D}" type="presParOf" srcId="{E039CFB0-7D91-1742-9BC3-F9C356C398CE}" destId="{141EB8F2-83DB-8D48-959F-74F2E2260F2A}" srcOrd="1" destOrd="0" presId="urn:microsoft.com/office/officeart/2009/3/layout/HorizontalOrganizationChart#361"/>
    <dgm:cxn modelId="{9CA9993A-CEC8-564E-9A97-C6765B6462EF}" type="presParOf" srcId="{2CFE3861-4BCE-5148-B740-6A7E9EAB2201}" destId="{F226ACA0-571C-724E-A0FC-3BDA12674F02}" srcOrd="1" destOrd="0" presId="urn:microsoft.com/office/officeart/2009/3/layout/HorizontalOrganizationChart#361"/>
    <dgm:cxn modelId="{85AE2B49-CB7D-6340-9548-EC3B85F7CF15}" type="presParOf" srcId="{2CFE3861-4BCE-5148-B740-6A7E9EAB2201}" destId="{E7324B2E-2F1B-B249-BBC7-CA6690109FF9}" srcOrd="2" destOrd="0" presId="urn:microsoft.com/office/officeart/2009/3/layout/HorizontalOrganizationChart#361"/>
    <dgm:cxn modelId="{A898DF56-C061-AC42-8BE4-6A7D50A0AB82}" type="presParOf" srcId="{F26CFAB2-84B0-FA48-9482-AE245F08A9E4}" destId="{EBA7A9F4-157C-9C43-BF43-FB48A7A531E6}" srcOrd="4" destOrd="0" presId="urn:microsoft.com/office/officeart/2009/3/layout/HorizontalOrganizationChart#361"/>
    <dgm:cxn modelId="{68886BD7-2E28-054D-AF1E-F30321809C6E}" type="presParOf" srcId="{F26CFAB2-84B0-FA48-9482-AE245F08A9E4}" destId="{C6B14958-45DA-BC40-A735-6EC898D9AAFB}" srcOrd="5" destOrd="0" presId="urn:microsoft.com/office/officeart/2009/3/layout/HorizontalOrganizationChart#361"/>
    <dgm:cxn modelId="{03FF03D2-FDE0-9444-8254-347D079FC68A}" type="presParOf" srcId="{C6B14958-45DA-BC40-A735-6EC898D9AAFB}" destId="{F978295F-7730-EF48-BDD6-34FB8D3A0156}" srcOrd="0" destOrd="0" presId="urn:microsoft.com/office/officeart/2009/3/layout/HorizontalOrganizationChart#361"/>
    <dgm:cxn modelId="{40CB021A-4A30-B941-A865-EC0F57BD63A1}" type="presParOf" srcId="{F978295F-7730-EF48-BDD6-34FB8D3A0156}" destId="{95C978DC-964B-074A-BEDC-10384E8AEA1E}" srcOrd="0" destOrd="0" presId="urn:microsoft.com/office/officeart/2009/3/layout/HorizontalOrganizationChart#361"/>
    <dgm:cxn modelId="{0C366435-C33D-994B-B8F1-C4291849298F}" type="presParOf" srcId="{F978295F-7730-EF48-BDD6-34FB8D3A0156}" destId="{65C53770-E443-CC49-B252-5246CBB6E9F5}" srcOrd="1" destOrd="0" presId="urn:microsoft.com/office/officeart/2009/3/layout/HorizontalOrganizationChart#361"/>
    <dgm:cxn modelId="{DA5092B8-D0F7-5244-BAEF-9C985D24BA8F}" type="presParOf" srcId="{C6B14958-45DA-BC40-A735-6EC898D9AAFB}" destId="{1F1237B0-201E-024B-BEEB-2C3945763AA3}" srcOrd="1" destOrd="0" presId="urn:microsoft.com/office/officeart/2009/3/layout/HorizontalOrganizationChart#361"/>
    <dgm:cxn modelId="{4E4315B4-A23F-D94A-B53C-87132ACA13C5}" type="presParOf" srcId="{C6B14958-45DA-BC40-A735-6EC898D9AAFB}" destId="{9C5DF5E8-6344-A844-B265-00C5372238D6}" srcOrd="2" destOrd="0" presId="urn:microsoft.com/office/officeart/2009/3/layout/HorizontalOrganizationChart#361"/>
    <dgm:cxn modelId="{C41F7E0B-B696-5C42-94C9-3FAB36A33EA7}" type="presParOf" srcId="{C4226AA7-7907-B445-B061-8A04B6B92BC9}" destId="{26508D03-4CB1-C34B-8D62-2682637C16E7}" srcOrd="2" destOrd="0" presId="urn:microsoft.com/office/officeart/2009/3/layout/HorizontalOrganizationChart#361"/>
    <dgm:cxn modelId="{6DB8135B-7980-CD41-8EE2-FAD61312F732}" type="presParOf" srcId="{35B2BB12-3CDD-A048-929D-D6D0AF1D651A}" destId="{CF3F9C0E-10D8-7E40-9A6E-6192BD08FE33}" srcOrd="2" destOrd="0" presId="urn:microsoft.com/office/officeart/2009/3/layout/HorizontalOrganizationChart#361"/>
    <dgm:cxn modelId="{1A670F9A-9E8A-F141-AF50-AD6439F404C5}" type="presParOf" srcId="{35B2BB12-3CDD-A048-929D-D6D0AF1D651A}" destId="{4D2041E2-49B7-5D47-9AF8-BF6D68DE8394}" srcOrd="3" destOrd="0" presId="urn:microsoft.com/office/officeart/2009/3/layout/HorizontalOrganizationChart#361"/>
    <dgm:cxn modelId="{D83A6C43-B696-B444-89FF-A236CE090074}" type="presParOf" srcId="{4D2041E2-49B7-5D47-9AF8-BF6D68DE8394}" destId="{25B0276B-606E-1A41-8ADC-6A5340ECA5A6}" srcOrd="0" destOrd="0" presId="urn:microsoft.com/office/officeart/2009/3/layout/HorizontalOrganizationChart#361"/>
    <dgm:cxn modelId="{C89799AC-7B06-B447-8288-40AAC3DAEDF2}" type="presParOf" srcId="{25B0276B-606E-1A41-8ADC-6A5340ECA5A6}" destId="{54E69255-27A5-234E-8C66-A851CB66A36E}" srcOrd="0" destOrd="0" presId="urn:microsoft.com/office/officeart/2009/3/layout/HorizontalOrganizationChart#361"/>
    <dgm:cxn modelId="{1A3382A9-616B-4547-8C14-BC3A6AC47CE5}" type="presParOf" srcId="{25B0276B-606E-1A41-8ADC-6A5340ECA5A6}" destId="{DB0396ED-C7F8-E749-973B-34BB45A4CB86}" srcOrd="1" destOrd="0" presId="urn:microsoft.com/office/officeart/2009/3/layout/HorizontalOrganizationChart#361"/>
    <dgm:cxn modelId="{3F108103-05F2-B545-BF19-524D59CBAFD6}" type="presParOf" srcId="{4D2041E2-49B7-5D47-9AF8-BF6D68DE8394}" destId="{70FBEF49-D22F-7C45-AF6E-153916261425}" srcOrd="1" destOrd="0" presId="urn:microsoft.com/office/officeart/2009/3/layout/HorizontalOrganizationChart#361"/>
    <dgm:cxn modelId="{E448B94F-EC13-0C4F-ACAA-FD3288726D30}" type="presParOf" srcId="{4D2041E2-49B7-5D47-9AF8-BF6D68DE8394}" destId="{798DBE95-7D99-7749-B0EC-1B1CD4345E40}" srcOrd="2" destOrd="0" presId="urn:microsoft.com/office/officeart/2009/3/layout/HorizontalOrganizationChart#361"/>
    <dgm:cxn modelId="{27C512C3-7ADE-D749-B787-AA1EEDC47340}" type="presParOf" srcId="{A9D49124-B4F8-B54D-A7FB-70D7EDF80A78}" destId="{73B61699-3D6D-4B48-9333-45B038D5798F}" srcOrd="2" destOrd="0" presId="urn:microsoft.com/office/officeart/2009/3/layout/HorizontalOrganizationChart#36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1" loCatId="" qsTypeId="urn:microsoft.com/office/officeart/2005/8/quickstyle/simple1#339" qsCatId="simple" csTypeId="urn:microsoft.com/office/officeart/2005/8/colors/accent5_1#339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3CB93F93-759F-D84D-900D-DC25D2E3A2EB}" type="presOf" srcId="{7CB19D94-2062-D74E-AF67-688B7C1F44F1}" destId="{0DC88020-AAEB-2144-BF79-CA7E96B4A053}" srcOrd="1" destOrd="0" presId="urn:microsoft.com/office/officeart/2009/3/layout/HorizontalOrganizationChart#311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2D9FF822-6F3A-F74F-B72A-54B29E7A5EC4}" type="presOf" srcId="{3C39BBC3-EE87-D24A-9D68-10B26F6A3674}" destId="{B3C0BB33-8CCA-3B44-856A-5BBCEF48D901}" srcOrd="0" destOrd="0" presId="urn:microsoft.com/office/officeart/2009/3/layout/HorizontalOrganizationChart#311"/>
    <dgm:cxn modelId="{8940CCD8-1D25-7A49-A922-84AEB9FCFFD9}" type="presOf" srcId="{625C94AA-5765-D647-B3BF-7D0AD5C96812}" destId="{725C1D94-CF1F-A546-83F3-E9FF7E802FCF}" srcOrd="1" destOrd="0" presId="urn:microsoft.com/office/officeart/2009/3/layout/HorizontalOrganizationChart#311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6DA46479-E7A6-6C49-83A1-0247055DB2F0}" type="presOf" srcId="{37150384-A69A-824D-9EF6-5E1581086B4F}" destId="{D48BA3A0-BF8F-094C-821D-6096DECEFF3B}" srcOrd="0" destOrd="0" presId="urn:microsoft.com/office/officeart/2009/3/layout/HorizontalOrganizationChart#311"/>
    <dgm:cxn modelId="{7A7B3B76-0A3D-B043-975D-A7CE714B8386}" type="presOf" srcId="{C84108CA-1057-DA43-95F3-7CAF5FF654B0}" destId="{2288FD34-22BA-704C-AD92-31F9F855B517}" srcOrd="0" destOrd="0" presId="urn:microsoft.com/office/officeart/2009/3/layout/HorizontalOrganizationChart#311"/>
    <dgm:cxn modelId="{6DE287D9-05F8-A843-A6D0-3E0F195D70DE}" type="presOf" srcId="{2EFDADD3-81A7-4948-903E-3A5A57AB1731}" destId="{A36272DA-37F5-E44F-8B0F-2198AF5DFD92}" srcOrd="0" destOrd="0" presId="urn:microsoft.com/office/officeart/2009/3/layout/HorizontalOrganizationChart#311"/>
    <dgm:cxn modelId="{47B02645-766B-7B4E-B989-DB1439641026}" type="presOf" srcId="{E4A5B9AB-0017-5646-83D5-63F6CD9BC4EA}" destId="{5B7D00D1-B702-8F41-9EF2-D1689B801F25}" srcOrd="1" destOrd="0" presId="urn:microsoft.com/office/officeart/2009/3/layout/HorizontalOrganizationChart#311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EBB87C35-1274-9E4B-92C5-14AD8122881D}" type="presOf" srcId="{7CB19D94-2062-D74E-AF67-688B7C1F44F1}" destId="{29A705F1-7A3C-4D45-9103-C68CCC913302}" srcOrd="0" destOrd="0" presId="urn:microsoft.com/office/officeart/2009/3/layout/HorizontalOrganizationChart#311"/>
    <dgm:cxn modelId="{0E05ADE3-4AEC-214B-8289-9158DBAC4BC7}" type="presOf" srcId="{625C94AA-5765-D647-B3BF-7D0AD5C96812}" destId="{2239757C-CC90-844B-9CB3-1B6E2A84E78C}" srcOrd="0" destOrd="0" presId="urn:microsoft.com/office/officeart/2009/3/layout/HorizontalOrganizationChart#311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BC90BB9-2DA4-5545-8079-75E2B40D21FF}" type="presOf" srcId="{2EFDADD3-81A7-4948-903E-3A5A57AB1731}" destId="{39D79336-CA97-2648-8667-18CAA6FF9884}" srcOrd="1" destOrd="0" presId="urn:microsoft.com/office/officeart/2009/3/layout/HorizontalOrganizationChart#311"/>
    <dgm:cxn modelId="{314C1661-57AE-A641-8EC5-8BC160EF35C8}" type="presOf" srcId="{E4A5B9AB-0017-5646-83D5-63F6CD9BC4EA}" destId="{7A3AC913-235D-BC44-8EDD-584B120DB5A1}" srcOrd="0" destOrd="0" presId="urn:microsoft.com/office/officeart/2009/3/layout/HorizontalOrganizationChart#311"/>
    <dgm:cxn modelId="{DE890D42-7641-8447-847C-98161328CE72}" type="presOf" srcId="{FC6B96BE-2271-F640-B5A2-185379EF9022}" destId="{D4134E22-FD04-084A-AB45-0EEB3961579D}" srcOrd="0" destOrd="0" presId="urn:microsoft.com/office/officeart/2009/3/layout/HorizontalOrganizationChart#311"/>
    <dgm:cxn modelId="{FCB11100-9566-4241-B1F9-E649EDFF482D}" type="presParOf" srcId="{2288FD34-22BA-704C-AD92-31F9F855B517}" destId="{44EE18AF-8198-1240-907D-40E0ED8C37D9}" srcOrd="0" destOrd="0" presId="urn:microsoft.com/office/officeart/2009/3/layout/HorizontalOrganizationChart#311"/>
    <dgm:cxn modelId="{5B21237E-D0AB-6A42-BE3A-F0CBF8550245}" type="presParOf" srcId="{44EE18AF-8198-1240-907D-40E0ED8C37D9}" destId="{C1BAD56C-4AF1-4344-98B7-9FB30D3374F5}" srcOrd="0" destOrd="0" presId="urn:microsoft.com/office/officeart/2009/3/layout/HorizontalOrganizationChart#311"/>
    <dgm:cxn modelId="{02EA2DEE-F4B5-1D44-BC74-8978E012CBB6}" type="presParOf" srcId="{C1BAD56C-4AF1-4344-98B7-9FB30D3374F5}" destId="{A36272DA-37F5-E44F-8B0F-2198AF5DFD92}" srcOrd="0" destOrd="0" presId="urn:microsoft.com/office/officeart/2009/3/layout/HorizontalOrganizationChart#311"/>
    <dgm:cxn modelId="{87707A23-1569-9043-8505-5BF08A6CBD7A}" type="presParOf" srcId="{C1BAD56C-4AF1-4344-98B7-9FB30D3374F5}" destId="{39D79336-CA97-2648-8667-18CAA6FF9884}" srcOrd="1" destOrd="0" presId="urn:microsoft.com/office/officeart/2009/3/layout/HorizontalOrganizationChart#311"/>
    <dgm:cxn modelId="{3A3C474A-C07D-2448-9772-C1AD9D3D0AE2}" type="presParOf" srcId="{44EE18AF-8198-1240-907D-40E0ED8C37D9}" destId="{F19A1451-6D9D-A547-B55A-D79036AE9DBB}" srcOrd="1" destOrd="0" presId="urn:microsoft.com/office/officeart/2009/3/layout/HorizontalOrganizationChart#311"/>
    <dgm:cxn modelId="{34D0C487-EFB4-B440-9179-1DB434C65820}" type="presParOf" srcId="{F19A1451-6D9D-A547-B55A-D79036AE9DBB}" destId="{D4134E22-FD04-084A-AB45-0EEB3961579D}" srcOrd="0" destOrd="0" presId="urn:microsoft.com/office/officeart/2009/3/layout/HorizontalOrganizationChart#311"/>
    <dgm:cxn modelId="{932FDEFB-A0FA-7040-8B05-A9D0E9D28CC3}" type="presParOf" srcId="{F19A1451-6D9D-A547-B55A-D79036AE9DBB}" destId="{F50CB407-0434-5A43-A719-198B5BCB6363}" srcOrd="1" destOrd="0" presId="urn:microsoft.com/office/officeart/2009/3/layout/HorizontalOrganizationChart#311"/>
    <dgm:cxn modelId="{C60D2EDE-FF2F-C24B-87B5-BF99DB7A43EE}" type="presParOf" srcId="{F50CB407-0434-5A43-A719-198B5BCB6363}" destId="{ED2F64A7-D5A8-524A-9901-00ADC4F2E216}" srcOrd="0" destOrd="0" presId="urn:microsoft.com/office/officeart/2009/3/layout/HorizontalOrganizationChart#311"/>
    <dgm:cxn modelId="{C6587F99-06FB-2E4C-8E76-2B2387F791D8}" type="presParOf" srcId="{ED2F64A7-D5A8-524A-9901-00ADC4F2E216}" destId="{2239757C-CC90-844B-9CB3-1B6E2A84E78C}" srcOrd="0" destOrd="0" presId="urn:microsoft.com/office/officeart/2009/3/layout/HorizontalOrganizationChart#311"/>
    <dgm:cxn modelId="{8B20205E-9764-094F-8122-5A7B5D85F051}" type="presParOf" srcId="{ED2F64A7-D5A8-524A-9901-00ADC4F2E216}" destId="{725C1D94-CF1F-A546-83F3-E9FF7E802FCF}" srcOrd="1" destOrd="0" presId="urn:microsoft.com/office/officeart/2009/3/layout/HorizontalOrganizationChart#311"/>
    <dgm:cxn modelId="{6756C270-0815-504B-AC63-7BAB83874025}" type="presParOf" srcId="{F50CB407-0434-5A43-A719-198B5BCB6363}" destId="{8DEA5F89-F8CE-E747-B761-23AD1C2EDE82}" srcOrd="1" destOrd="0" presId="urn:microsoft.com/office/officeart/2009/3/layout/HorizontalOrganizationChart#311"/>
    <dgm:cxn modelId="{5951184C-54DF-4647-91C1-3F4F97D5930F}" type="presParOf" srcId="{F50CB407-0434-5A43-A719-198B5BCB6363}" destId="{93FB1B98-9032-8E48-BBBD-A0FAC0B580EF}" srcOrd="2" destOrd="0" presId="urn:microsoft.com/office/officeart/2009/3/layout/HorizontalOrganizationChart#311"/>
    <dgm:cxn modelId="{CA3F757F-6524-9B42-833C-964123BDE0E7}" type="presParOf" srcId="{F19A1451-6D9D-A547-B55A-D79036AE9DBB}" destId="{D48BA3A0-BF8F-094C-821D-6096DECEFF3B}" srcOrd="2" destOrd="0" presId="urn:microsoft.com/office/officeart/2009/3/layout/HorizontalOrganizationChart#311"/>
    <dgm:cxn modelId="{86D0EA93-A93E-0743-9CC5-D0B50CD083E3}" type="presParOf" srcId="{F19A1451-6D9D-A547-B55A-D79036AE9DBB}" destId="{ABF77456-6786-1A47-B05E-1EECEA7F6879}" srcOrd="3" destOrd="0" presId="urn:microsoft.com/office/officeart/2009/3/layout/HorizontalOrganizationChart#311"/>
    <dgm:cxn modelId="{6A40DCBD-86DD-FE4E-A5C0-70E5712E4F12}" type="presParOf" srcId="{ABF77456-6786-1A47-B05E-1EECEA7F6879}" destId="{3D5ADFED-F8CC-4A42-8883-1EE9DE006263}" srcOrd="0" destOrd="0" presId="urn:microsoft.com/office/officeart/2009/3/layout/HorizontalOrganizationChart#311"/>
    <dgm:cxn modelId="{A29231F5-3639-CE47-BE43-99DB12F3D26D}" type="presParOf" srcId="{3D5ADFED-F8CC-4A42-8883-1EE9DE006263}" destId="{7A3AC913-235D-BC44-8EDD-584B120DB5A1}" srcOrd="0" destOrd="0" presId="urn:microsoft.com/office/officeart/2009/3/layout/HorizontalOrganizationChart#311"/>
    <dgm:cxn modelId="{71C80A0D-25BA-4444-B7C6-919BBEB17C77}" type="presParOf" srcId="{3D5ADFED-F8CC-4A42-8883-1EE9DE006263}" destId="{5B7D00D1-B702-8F41-9EF2-D1689B801F25}" srcOrd="1" destOrd="0" presId="urn:microsoft.com/office/officeart/2009/3/layout/HorizontalOrganizationChart#311"/>
    <dgm:cxn modelId="{2077FB4B-C492-F444-A79F-6FB144D55669}" type="presParOf" srcId="{ABF77456-6786-1A47-B05E-1EECEA7F6879}" destId="{99B2FF4F-9E59-2642-B019-67453A9710BB}" srcOrd="1" destOrd="0" presId="urn:microsoft.com/office/officeart/2009/3/layout/HorizontalOrganizationChart#311"/>
    <dgm:cxn modelId="{CDE9152F-468F-2844-822F-1247FABEB1C0}" type="presParOf" srcId="{ABF77456-6786-1A47-B05E-1EECEA7F6879}" destId="{0F38424B-4980-3C46-843E-1C7B21EED639}" srcOrd="2" destOrd="0" presId="urn:microsoft.com/office/officeart/2009/3/layout/HorizontalOrganizationChart#311"/>
    <dgm:cxn modelId="{15807DDE-2DF7-DD4E-98EA-359E52E0E95A}" type="presParOf" srcId="{F19A1451-6D9D-A547-B55A-D79036AE9DBB}" destId="{B3C0BB33-8CCA-3B44-856A-5BBCEF48D901}" srcOrd="4" destOrd="0" presId="urn:microsoft.com/office/officeart/2009/3/layout/HorizontalOrganizationChart#311"/>
    <dgm:cxn modelId="{8C39E944-C853-DD49-A871-9C1CA0CD1C84}" type="presParOf" srcId="{F19A1451-6D9D-A547-B55A-D79036AE9DBB}" destId="{F8CA9D44-7224-F44B-9D31-9E375652EF4E}" srcOrd="5" destOrd="0" presId="urn:microsoft.com/office/officeart/2009/3/layout/HorizontalOrganizationChart#311"/>
    <dgm:cxn modelId="{CA158A9A-5BDC-2849-8C66-11F6F385AC20}" type="presParOf" srcId="{F8CA9D44-7224-F44B-9D31-9E375652EF4E}" destId="{7EDE2437-E7EA-664F-9185-1D5A12466F42}" srcOrd="0" destOrd="0" presId="urn:microsoft.com/office/officeart/2009/3/layout/HorizontalOrganizationChart#311"/>
    <dgm:cxn modelId="{0099869B-FB6E-F24D-9413-F3C34A52DA6C}" type="presParOf" srcId="{7EDE2437-E7EA-664F-9185-1D5A12466F42}" destId="{29A705F1-7A3C-4D45-9103-C68CCC913302}" srcOrd="0" destOrd="0" presId="urn:microsoft.com/office/officeart/2009/3/layout/HorizontalOrganizationChart#311"/>
    <dgm:cxn modelId="{FCE27159-E6A2-9B49-8BEF-DCFD528DDBEC}" type="presParOf" srcId="{7EDE2437-E7EA-664F-9185-1D5A12466F42}" destId="{0DC88020-AAEB-2144-BF79-CA7E96B4A053}" srcOrd="1" destOrd="0" presId="urn:microsoft.com/office/officeart/2009/3/layout/HorizontalOrganizationChart#311"/>
    <dgm:cxn modelId="{BD67DF07-CE11-134F-8865-AB2F90B5809B}" type="presParOf" srcId="{F8CA9D44-7224-F44B-9D31-9E375652EF4E}" destId="{25EA969F-F594-394A-9764-5E144BEFB8E8}" srcOrd="1" destOrd="0" presId="urn:microsoft.com/office/officeart/2009/3/layout/HorizontalOrganizationChart#311"/>
    <dgm:cxn modelId="{A728CCA6-B9E4-774C-BBC2-5D013E9895C7}" type="presParOf" srcId="{F8CA9D44-7224-F44B-9D31-9E375652EF4E}" destId="{0661A907-84C3-D148-B725-D549598A46F7}" srcOrd="2" destOrd="0" presId="urn:microsoft.com/office/officeart/2009/3/layout/HorizontalOrganizationChart#311"/>
    <dgm:cxn modelId="{E8693999-F709-C34B-9631-6BD67BD722C5}" type="presParOf" srcId="{44EE18AF-8198-1240-907D-40E0ED8C37D9}" destId="{59699051-6DD4-5146-BB9F-71EA92FBDEB9}" srcOrd="2" destOrd="0" presId="urn:microsoft.com/office/officeart/2009/3/layout/HorizontalOrganizationChart#3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0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2" loCatId="" qsTypeId="urn:microsoft.com/office/officeart/2005/8/quickstyle/simple1#390" qsCatId="simple" csTypeId="urn:microsoft.com/office/officeart/2005/8/colors/accent2_1#70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商品经济基本矛盾</a:t>
          </a:r>
          <a:endParaRPr lang="zh-CN" altLang="en-US" dirty="0">
            <a:solidFill>
              <a:schemeClr val="bg1"/>
            </a:solidFill>
          </a:endParaRPr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84F7AC5-F60E-B140-B77E-D3AFDB934725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209E139-8EC7-D947-92BA-5A7B0D9C2EF3}" type="pres">
      <dgm:prSet presAssocID="{398AF3FB-4370-1E45-BC30-4800CC970D6A}" presName="rootComposite1" presStyleCnt="0"/>
      <dgm:spPr/>
    </dgm:pt>
    <dgm:pt modelId="{EBAC5954-9666-4E44-97CC-D147D6A12BA5}" type="pres">
      <dgm:prSet presAssocID="{398AF3FB-4370-1E45-BC30-4800CC970D6A}" presName="rootText1" presStyleLbl="node0" presStyleIdx="0" presStyleCnt="1" custScaleX="11382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249E8D5-4624-4945-992E-BFD6809EA221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85C37E9-4B28-6842-A10E-8DCD5407E83D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6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52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2" presStyleIdx="2" presStyleCnt="3" custScaleX="1061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4FF782ED-AF03-EA4A-B9C0-4C64B346DF93}" type="pres">
      <dgm:prSet presAssocID="{398AF3FB-4370-1E45-BC30-4800CC970D6A}" presName="hierChild3" presStyleCnt="0"/>
      <dgm:spPr/>
    </dgm:pt>
  </dgm:ptLst>
  <dgm:cxnLst>
    <dgm:cxn modelId="{B523BF51-3169-8840-B61E-2742EFFF6F29}" type="presOf" srcId="{07827859-E440-9945-8ACE-B5A3BC7DB463}" destId="{65C53770-E443-CC49-B252-5246CBB6E9F5}" srcOrd="1" destOrd="0" presId="urn:microsoft.com/office/officeart/2009/3/layout/HorizontalOrganizationChart#362"/>
    <dgm:cxn modelId="{71797D07-CA15-BA47-9411-D303584BE2A0}" type="presOf" srcId="{07827859-E440-9945-8ACE-B5A3BC7DB463}" destId="{95C978DC-964B-074A-BEDC-10384E8AEA1E}" srcOrd="0" destOrd="0" presId="urn:microsoft.com/office/officeart/2009/3/layout/HorizontalOrganizationChart#362"/>
    <dgm:cxn modelId="{7D3DB0D6-F078-DF43-936A-FC99D285D910}" type="presOf" srcId="{398AF3FB-4370-1E45-BC30-4800CC970D6A}" destId="{EBAC5954-9666-4E44-97CC-D147D6A12BA5}" srcOrd="0" destOrd="0" presId="urn:microsoft.com/office/officeart/2009/3/layout/HorizontalOrganizationChart#362"/>
    <dgm:cxn modelId="{57BD6594-223D-7541-9A6A-3E8B3A18D006}" type="presOf" srcId="{398AF3FB-4370-1E45-BC30-4800CC970D6A}" destId="{D249E8D5-4624-4945-992E-BFD6809EA221}" srcOrd="1" destOrd="0" presId="urn:microsoft.com/office/officeart/2009/3/layout/HorizontalOrganizationChart#362"/>
    <dgm:cxn modelId="{2A94F521-0255-8445-A78B-B0BCF280AEF0}" type="presOf" srcId="{FCF78E06-6495-474A-ADC4-37ED3D20987D}" destId="{FD3616ED-B705-4240-A2D1-117A6682F7F3}" srcOrd="1" destOrd="0" presId="urn:microsoft.com/office/officeart/2009/3/layout/HorizontalOrganizationChart#362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D637FF02-4E54-7E45-B65A-85AA6673A616}" type="presOf" srcId="{C67D933F-4118-F242-9B87-C6F271A90E9C}" destId="{130136FD-234D-784B-A79E-98C3B231C943}" srcOrd="0" destOrd="0" presId="urn:microsoft.com/office/officeart/2009/3/layout/HorizontalOrganizationChart#362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BDC13E27-5B81-F04C-B8CC-5A25635300A5}" type="presOf" srcId="{0864CFA1-B36E-0E4B-8B9F-4E10ACAF03EB}" destId="{EF96F842-AAB0-6C45-95DD-7DAE6727706C}" srcOrd="0" destOrd="0" presId="urn:microsoft.com/office/officeart/2009/3/layout/HorizontalOrganizationChart#362"/>
    <dgm:cxn modelId="{462F9A11-42D7-F94D-9C9E-F59D850E567F}" type="presOf" srcId="{DC6C4E16-D482-DE4A-933F-E5D6213D1FA9}" destId="{CD106ED0-145C-624F-9276-915C00BA6477}" srcOrd="0" destOrd="0" presId="urn:microsoft.com/office/officeart/2009/3/layout/HorizontalOrganizationChart#362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87634E99-952A-BE46-A2EA-460498400DBC}" type="presOf" srcId="{42E74399-D6AB-7E43-B349-BEEF188B9700}" destId="{26FEFA4A-472B-5B46-89F9-B58307434621}" srcOrd="0" destOrd="0" presId="urn:microsoft.com/office/officeart/2009/3/layout/HorizontalOrganizationChart#362"/>
    <dgm:cxn modelId="{2077411A-3B04-9142-966A-23AA5B870317}" type="presOf" srcId="{1AD06F8E-331B-8A4E-97AD-A312F8221527}" destId="{EBA7A9F4-157C-9C43-BF43-FB48A7A531E6}" srcOrd="0" destOrd="0" presId="urn:microsoft.com/office/officeart/2009/3/layout/HorizontalOrganizationChart#362"/>
    <dgm:cxn modelId="{9E259B66-2814-F346-89DD-2B69BAD91B36}" type="presOf" srcId="{DC6C4E16-D482-DE4A-933F-E5D6213D1FA9}" destId="{141EB8F2-83DB-8D48-959F-74F2E2260F2A}" srcOrd="1" destOrd="0" presId="urn:microsoft.com/office/officeart/2009/3/layout/HorizontalOrganizationChart#362"/>
    <dgm:cxn modelId="{FC5AD633-E7E7-FD40-A74C-6D05523F5436}" type="presOf" srcId="{FCF78E06-6495-474A-ADC4-37ED3D20987D}" destId="{931DF459-474C-C143-B120-780D05DFA5B0}" srcOrd="0" destOrd="0" presId="urn:microsoft.com/office/officeart/2009/3/layout/HorizontalOrganizationChart#362"/>
    <dgm:cxn modelId="{392E00DC-C58C-7B47-9C69-6D383D3C46E2}" type="presParOf" srcId="{130136FD-234D-784B-A79E-98C3B231C943}" destId="{884F7AC5-F60E-B140-B77E-D3AFDB934725}" srcOrd="0" destOrd="0" presId="urn:microsoft.com/office/officeart/2009/3/layout/HorizontalOrganizationChart#362"/>
    <dgm:cxn modelId="{A76862CE-B7ED-6147-B3C4-31112177D1EE}" type="presParOf" srcId="{884F7AC5-F60E-B140-B77E-D3AFDB934725}" destId="{4209E139-8EC7-D947-92BA-5A7B0D9C2EF3}" srcOrd="0" destOrd="0" presId="urn:microsoft.com/office/officeart/2009/3/layout/HorizontalOrganizationChart#362"/>
    <dgm:cxn modelId="{3CA8474C-7F35-7C4B-A80C-C176F06026B6}" type="presParOf" srcId="{4209E139-8EC7-D947-92BA-5A7B0D9C2EF3}" destId="{EBAC5954-9666-4E44-97CC-D147D6A12BA5}" srcOrd="0" destOrd="0" presId="urn:microsoft.com/office/officeart/2009/3/layout/HorizontalOrganizationChart#362"/>
    <dgm:cxn modelId="{19689E07-5C74-1149-AEAF-9D112687DEAD}" type="presParOf" srcId="{4209E139-8EC7-D947-92BA-5A7B0D9C2EF3}" destId="{D249E8D5-4624-4945-992E-BFD6809EA221}" srcOrd="1" destOrd="0" presId="urn:microsoft.com/office/officeart/2009/3/layout/HorizontalOrganizationChart#362"/>
    <dgm:cxn modelId="{0FE2CE56-906D-9242-8621-15409317804B}" type="presParOf" srcId="{884F7AC5-F60E-B140-B77E-D3AFDB934725}" destId="{A85C37E9-4B28-6842-A10E-8DCD5407E83D}" srcOrd="1" destOrd="0" presId="urn:microsoft.com/office/officeart/2009/3/layout/HorizontalOrganizationChart#362"/>
    <dgm:cxn modelId="{75D733CA-1FFC-C74A-88C9-73B5F6C592A3}" type="presParOf" srcId="{A85C37E9-4B28-6842-A10E-8DCD5407E83D}" destId="{EF96F842-AAB0-6C45-95DD-7DAE6727706C}" srcOrd="0" destOrd="0" presId="urn:microsoft.com/office/officeart/2009/3/layout/HorizontalOrganizationChart#362"/>
    <dgm:cxn modelId="{D300CFEF-310F-714D-A52F-09E062D3844B}" type="presParOf" srcId="{A85C37E9-4B28-6842-A10E-8DCD5407E83D}" destId="{6464AF49-59B2-5141-A8D0-6E255102FDCB}" srcOrd="1" destOrd="0" presId="urn:microsoft.com/office/officeart/2009/3/layout/HorizontalOrganizationChart#362"/>
    <dgm:cxn modelId="{4E524F1B-B65C-394B-AD53-A712CE9C9735}" type="presParOf" srcId="{6464AF49-59B2-5141-A8D0-6E255102FDCB}" destId="{3CDBC8D4-D376-944A-AB23-D9F77975A24E}" srcOrd="0" destOrd="0" presId="urn:microsoft.com/office/officeart/2009/3/layout/HorizontalOrganizationChart#362"/>
    <dgm:cxn modelId="{3F1C6F12-D125-6348-ADE3-3DAF96AC6126}" type="presParOf" srcId="{3CDBC8D4-D376-944A-AB23-D9F77975A24E}" destId="{931DF459-474C-C143-B120-780D05DFA5B0}" srcOrd="0" destOrd="0" presId="urn:microsoft.com/office/officeart/2009/3/layout/HorizontalOrganizationChart#362"/>
    <dgm:cxn modelId="{154922D7-CBB6-BF4D-914D-79A418B2E0D3}" type="presParOf" srcId="{3CDBC8D4-D376-944A-AB23-D9F77975A24E}" destId="{FD3616ED-B705-4240-A2D1-117A6682F7F3}" srcOrd="1" destOrd="0" presId="urn:microsoft.com/office/officeart/2009/3/layout/HorizontalOrganizationChart#362"/>
    <dgm:cxn modelId="{5F95D00A-374D-8B48-BBB3-22954274D887}" type="presParOf" srcId="{6464AF49-59B2-5141-A8D0-6E255102FDCB}" destId="{C95E99B8-F66B-4C42-B704-3A807197CA75}" srcOrd="1" destOrd="0" presId="urn:microsoft.com/office/officeart/2009/3/layout/HorizontalOrganizationChart#362"/>
    <dgm:cxn modelId="{B770D257-D7DC-A947-9603-4EAF5D9029F2}" type="presParOf" srcId="{6464AF49-59B2-5141-A8D0-6E255102FDCB}" destId="{5DD3D8F6-1E75-C643-9609-3467F9E95C52}" srcOrd="2" destOrd="0" presId="urn:microsoft.com/office/officeart/2009/3/layout/HorizontalOrganizationChart#362"/>
    <dgm:cxn modelId="{32CCF60E-E204-E749-8AA5-6B070D90EE6A}" type="presParOf" srcId="{A85C37E9-4B28-6842-A10E-8DCD5407E83D}" destId="{26FEFA4A-472B-5B46-89F9-B58307434621}" srcOrd="2" destOrd="0" presId="urn:microsoft.com/office/officeart/2009/3/layout/HorizontalOrganizationChart#362"/>
    <dgm:cxn modelId="{DDCAA947-477F-CF45-B8D9-57A4543879C9}" type="presParOf" srcId="{A85C37E9-4B28-6842-A10E-8DCD5407E83D}" destId="{2CFE3861-4BCE-5148-B740-6A7E9EAB2201}" srcOrd="3" destOrd="0" presId="urn:microsoft.com/office/officeart/2009/3/layout/HorizontalOrganizationChart#362"/>
    <dgm:cxn modelId="{9A903D9A-34A3-EF45-91C9-AF97007CAAB2}" type="presParOf" srcId="{2CFE3861-4BCE-5148-B740-6A7E9EAB2201}" destId="{E039CFB0-7D91-1742-9BC3-F9C356C398CE}" srcOrd="0" destOrd="0" presId="urn:microsoft.com/office/officeart/2009/3/layout/HorizontalOrganizationChart#362"/>
    <dgm:cxn modelId="{725201E8-5638-F84B-A75F-B65465934424}" type="presParOf" srcId="{E039CFB0-7D91-1742-9BC3-F9C356C398CE}" destId="{CD106ED0-145C-624F-9276-915C00BA6477}" srcOrd="0" destOrd="0" presId="urn:microsoft.com/office/officeart/2009/3/layout/HorizontalOrganizationChart#362"/>
    <dgm:cxn modelId="{DCB212C4-638D-4B43-A4FA-90996B63B1D8}" type="presParOf" srcId="{E039CFB0-7D91-1742-9BC3-F9C356C398CE}" destId="{141EB8F2-83DB-8D48-959F-74F2E2260F2A}" srcOrd="1" destOrd="0" presId="urn:microsoft.com/office/officeart/2009/3/layout/HorizontalOrganizationChart#362"/>
    <dgm:cxn modelId="{B5F34A46-BDF2-734E-AB90-8E3363ECC282}" type="presParOf" srcId="{2CFE3861-4BCE-5148-B740-6A7E9EAB2201}" destId="{F226ACA0-571C-724E-A0FC-3BDA12674F02}" srcOrd="1" destOrd="0" presId="urn:microsoft.com/office/officeart/2009/3/layout/HorizontalOrganizationChart#362"/>
    <dgm:cxn modelId="{7E7FC570-1775-334C-B0EB-AFED18805168}" type="presParOf" srcId="{2CFE3861-4BCE-5148-B740-6A7E9EAB2201}" destId="{E7324B2E-2F1B-B249-BBC7-CA6690109FF9}" srcOrd="2" destOrd="0" presId="urn:microsoft.com/office/officeart/2009/3/layout/HorizontalOrganizationChart#362"/>
    <dgm:cxn modelId="{9247DE3A-A75B-3047-8C8D-3E30C90BD04E}" type="presParOf" srcId="{A85C37E9-4B28-6842-A10E-8DCD5407E83D}" destId="{EBA7A9F4-157C-9C43-BF43-FB48A7A531E6}" srcOrd="4" destOrd="0" presId="urn:microsoft.com/office/officeart/2009/3/layout/HorizontalOrganizationChart#362"/>
    <dgm:cxn modelId="{12B1DE94-8AD1-7F41-B4F7-6BEA733CDBD9}" type="presParOf" srcId="{A85C37E9-4B28-6842-A10E-8DCD5407E83D}" destId="{C6B14958-45DA-BC40-A735-6EC898D9AAFB}" srcOrd="5" destOrd="0" presId="urn:microsoft.com/office/officeart/2009/3/layout/HorizontalOrganizationChart#362"/>
    <dgm:cxn modelId="{7568D4FE-A315-6549-9695-66335A161B8F}" type="presParOf" srcId="{C6B14958-45DA-BC40-A735-6EC898D9AAFB}" destId="{F978295F-7730-EF48-BDD6-34FB8D3A0156}" srcOrd="0" destOrd="0" presId="urn:microsoft.com/office/officeart/2009/3/layout/HorizontalOrganizationChart#362"/>
    <dgm:cxn modelId="{B9F25C2E-1B66-F14F-BDAC-785B58A6C6AA}" type="presParOf" srcId="{F978295F-7730-EF48-BDD6-34FB8D3A0156}" destId="{95C978DC-964B-074A-BEDC-10384E8AEA1E}" srcOrd="0" destOrd="0" presId="urn:microsoft.com/office/officeart/2009/3/layout/HorizontalOrganizationChart#362"/>
    <dgm:cxn modelId="{8846B6AA-3DDC-CD44-A52E-CD5428B5C425}" type="presParOf" srcId="{F978295F-7730-EF48-BDD6-34FB8D3A0156}" destId="{65C53770-E443-CC49-B252-5246CBB6E9F5}" srcOrd="1" destOrd="0" presId="urn:microsoft.com/office/officeart/2009/3/layout/HorizontalOrganizationChart#362"/>
    <dgm:cxn modelId="{E21AB1F1-BFAA-D049-941B-DD3263A78C1B}" type="presParOf" srcId="{C6B14958-45DA-BC40-A735-6EC898D9AAFB}" destId="{1F1237B0-201E-024B-BEEB-2C3945763AA3}" srcOrd="1" destOrd="0" presId="urn:microsoft.com/office/officeart/2009/3/layout/HorizontalOrganizationChart#362"/>
    <dgm:cxn modelId="{609569C4-B150-1549-BE16-AF2828F9EFC3}" type="presParOf" srcId="{C6B14958-45DA-BC40-A735-6EC898D9AAFB}" destId="{9C5DF5E8-6344-A844-B265-00C5372238D6}" srcOrd="2" destOrd="0" presId="urn:microsoft.com/office/officeart/2009/3/layout/HorizontalOrganizationChart#362"/>
    <dgm:cxn modelId="{3EFF2D66-481A-8A4C-AEED-2277066E6691}" type="presParOf" srcId="{884F7AC5-F60E-B140-B77E-D3AFDB934725}" destId="{4FF782ED-AF03-EA4A-B9C0-4C64B346DF93}" srcOrd="2" destOrd="0" presId="urn:microsoft.com/office/officeart/2009/3/layout/HorizontalOrganizationChart#36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1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3" loCatId="" qsTypeId="urn:microsoft.com/office/officeart/2005/8/quickstyle/simple1#391" qsCatId="simple" csTypeId="urn:microsoft.com/office/officeart/2005/8/colors/accent2_1#7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581B03A-394A-8F44-8710-3E064BFD19D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私人劳动</a:t>
          </a:r>
          <a:endParaRPr lang="zh-CN" altLang="en-US" dirty="0"/>
        </a:p>
      </dgm:t>
    </dgm:pt>
    <dgm:pt modelId="{BB500C14-F654-B34E-B746-9914827B4092}" type="parTrans" cxnId="{EB7ED239-F029-3F4B-81B3-CEE30089ED0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8A6A8F-D30E-1E4F-A8CD-AB055B727287}" type="sibTrans" cxnId="{EB7ED239-F029-3F4B-81B3-CEE30089ED00}">
      <dgm:prSet/>
      <dgm:spPr/>
      <dgm:t>
        <a:bodyPr/>
        <a:lstStyle/>
        <a:p>
          <a:endParaRPr lang="zh-CN" altLang="en-US"/>
        </a:p>
      </dgm:t>
    </dgm:pt>
    <dgm:pt modelId="{BF1B6CC2-C909-7B4F-A5DC-1BBEDCC716B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社会劳动</a:t>
          </a:r>
          <a:endParaRPr lang="zh-CN" altLang="en-US" dirty="0"/>
        </a:p>
      </dgm:t>
    </dgm:pt>
    <dgm:pt modelId="{20B3E44A-EA5D-7C4A-BC2B-A45943C44752}" type="parTrans" cxnId="{7EB6FE3A-0D9B-7240-87AE-D054FDB219F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5F7F086-EA3D-3D4C-97A1-65FF2891EA35}" type="sibTrans" cxnId="{7EB6FE3A-0D9B-7240-87AE-D054FDB219FC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C1C7845-182B-1A46-B8C6-D7A9D85A92F8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1DFAA95D-7FCB-EF4D-A745-F6BA2CCE3862}" type="pres">
      <dgm:prSet presAssocID="{398AF3FB-4370-1E45-BC30-4800CC970D6A}" presName="rootComposite1" presStyleCnt="0"/>
      <dgm:spPr/>
    </dgm:pt>
    <dgm:pt modelId="{C4A825C2-04EB-9646-A69B-4CC366A278A6}" type="pres">
      <dgm:prSet presAssocID="{398AF3FB-4370-1E45-BC30-4800CC970D6A}" presName="rootText1" presStyleLbl="node0" presStyleIdx="0" presStyleCnt="1" custScaleX="1144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8EE9556-EC50-2445-9655-16977A6CACCA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A4999E2E-DBCD-2C45-8963-F843D892EC74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 custScaleX="1047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 custScaleX="10476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AE3D5E08-E707-FF49-9D35-9A930225153E}" type="pres">
      <dgm:prSet presAssocID="{BB500C14-F654-B34E-B746-9914827B4092}" presName="Name64" presStyleLbl="parChTrans1D3" presStyleIdx="0" presStyleCnt="2"/>
      <dgm:spPr/>
      <dgm:t>
        <a:bodyPr/>
        <a:lstStyle/>
        <a:p>
          <a:endParaRPr lang="zh-CN" altLang="en-US"/>
        </a:p>
      </dgm:t>
    </dgm:pt>
    <dgm:pt modelId="{B849154D-F570-E643-A9E2-1826633673AA}" type="pres">
      <dgm:prSet presAssocID="{3581B03A-394A-8F44-8710-3E064BFD19D2}" presName="hierRoot2" presStyleCnt="0">
        <dgm:presLayoutVars>
          <dgm:hierBranch val="init"/>
        </dgm:presLayoutVars>
      </dgm:prSet>
      <dgm:spPr/>
    </dgm:pt>
    <dgm:pt modelId="{362362E3-3476-A14A-BE92-C028878D3249}" type="pres">
      <dgm:prSet presAssocID="{3581B03A-394A-8F44-8710-3E064BFD19D2}" presName="rootComposite" presStyleCnt="0"/>
      <dgm:spPr/>
    </dgm:pt>
    <dgm:pt modelId="{A1017665-3B22-FC41-9344-678F4481CCE3}" type="pres">
      <dgm:prSet presAssocID="{3581B03A-394A-8F44-8710-3E064BFD19D2}" presName="rootText" presStyleLbl="node3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F6D6647-6E69-A34A-B46E-382768D16260}" type="pres">
      <dgm:prSet presAssocID="{3581B03A-394A-8F44-8710-3E064BFD19D2}" presName="rootConnector" presStyleLbl="node3" presStyleIdx="0" presStyleCnt="2"/>
      <dgm:spPr/>
      <dgm:t>
        <a:bodyPr/>
        <a:lstStyle/>
        <a:p>
          <a:endParaRPr lang="zh-CN" altLang="en-US"/>
        </a:p>
      </dgm:t>
    </dgm:pt>
    <dgm:pt modelId="{9BAB6DE8-4EF1-E742-9CEB-269685150032}" type="pres">
      <dgm:prSet presAssocID="{3581B03A-394A-8F44-8710-3E064BFD19D2}" presName="hierChild4" presStyleCnt="0"/>
      <dgm:spPr/>
    </dgm:pt>
    <dgm:pt modelId="{69D9110A-9A6A-2C47-93A1-1E55C7DAF2A6}" type="pres">
      <dgm:prSet presAssocID="{3581B03A-394A-8F44-8710-3E064BFD19D2}" presName="hierChild5" presStyleCnt="0"/>
      <dgm:spPr/>
    </dgm:pt>
    <dgm:pt modelId="{602F2997-5FAA-444C-8876-84BA1C0E4E47}" type="pres">
      <dgm:prSet presAssocID="{20B3E44A-EA5D-7C4A-BC2B-A45943C44752}" presName="Name64" presStyleLbl="parChTrans1D3" presStyleIdx="1" presStyleCnt="2"/>
      <dgm:spPr/>
      <dgm:t>
        <a:bodyPr/>
        <a:lstStyle/>
        <a:p>
          <a:endParaRPr lang="zh-CN" altLang="en-US"/>
        </a:p>
      </dgm:t>
    </dgm:pt>
    <dgm:pt modelId="{5249013F-FFA0-8A48-9093-27734B15CC45}" type="pres">
      <dgm:prSet presAssocID="{BF1B6CC2-C909-7B4F-A5DC-1BBEDCC716B5}" presName="hierRoot2" presStyleCnt="0">
        <dgm:presLayoutVars>
          <dgm:hierBranch val="init"/>
        </dgm:presLayoutVars>
      </dgm:prSet>
      <dgm:spPr/>
    </dgm:pt>
    <dgm:pt modelId="{8A9C5789-CD5B-7948-ACBA-DED099331B93}" type="pres">
      <dgm:prSet presAssocID="{BF1B6CC2-C909-7B4F-A5DC-1BBEDCC716B5}" presName="rootComposite" presStyleCnt="0"/>
      <dgm:spPr/>
    </dgm:pt>
    <dgm:pt modelId="{660EF668-D990-084C-91BD-BBA72F169BF8}" type="pres">
      <dgm:prSet presAssocID="{BF1B6CC2-C909-7B4F-A5DC-1BBEDCC716B5}" presName="rootText" presStyleLbl="node3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4CF8BAD-A8D1-6848-930F-3FB5ADD7FDCA}" type="pres">
      <dgm:prSet presAssocID="{BF1B6CC2-C909-7B4F-A5DC-1BBEDCC716B5}" presName="rootConnector" presStyleLbl="node3" presStyleIdx="1" presStyleCnt="2"/>
      <dgm:spPr/>
      <dgm:t>
        <a:bodyPr/>
        <a:lstStyle/>
        <a:p>
          <a:endParaRPr lang="zh-CN" altLang="en-US"/>
        </a:p>
      </dgm:t>
    </dgm:pt>
    <dgm:pt modelId="{0FCFDA68-AD92-354C-BAD0-576A2584CC90}" type="pres">
      <dgm:prSet presAssocID="{BF1B6CC2-C909-7B4F-A5DC-1BBEDCC716B5}" presName="hierChild4" presStyleCnt="0"/>
      <dgm:spPr/>
    </dgm:pt>
    <dgm:pt modelId="{FA92BD75-1F66-1E48-A0C0-266196FCC54E}" type="pres">
      <dgm:prSet presAssocID="{BF1B6CC2-C909-7B4F-A5DC-1BBEDCC716B5}" presName="hierChild5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FB0715F-7154-1445-89D4-3EE653B3321B}" type="pres">
      <dgm:prSet presAssocID="{398AF3FB-4370-1E45-BC30-4800CC970D6A}" presName="hierChild3" presStyleCnt="0"/>
      <dgm:spPr/>
    </dgm:pt>
  </dgm:ptLst>
  <dgm:cxnLst>
    <dgm:cxn modelId="{2D547FC5-3A7E-0145-A92A-760B8C956756}" type="presOf" srcId="{42E74399-D6AB-7E43-B349-BEEF188B9700}" destId="{26FEFA4A-472B-5B46-89F9-B58307434621}" srcOrd="0" destOrd="0" presId="urn:microsoft.com/office/officeart/2009/3/layout/HorizontalOrganizationChart#363"/>
    <dgm:cxn modelId="{37AEC4CF-9903-D44F-8B96-4DAC92BD719B}" type="presOf" srcId="{FCF78E06-6495-474A-ADC4-37ED3D20987D}" destId="{FD3616ED-B705-4240-A2D1-117A6682F7F3}" srcOrd="1" destOrd="0" presId="urn:microsoft.com/office/officeart/2009/3/layout/HorizontalOrganizationChart#363"/>
    <dgm:cxn modelId="{BD69106E-0C85-C348-B486-76B75B1BE32A}" type="presOf" srcId="{99AD84B9-4D0A-3F47-9C40-AB51174A504A}" destId="{415B48BB-E6C6-7840-AEFB-F18E9D81F71F}" srcOrd="1" destOrd="0" presId="urn:microsoft.com/office/officeart/2009/3/layout/HorizontalOrganizationChart#363"/>
    <dgm:cxn modelId="{680E6488-E716-9340-9A71-C65EF18F0FC5}" type="presOf" srcId="{398AF3FB-4370-1E45-BC30-4800CC970D6A}" destId="{48EE9556-EC50-2445-9655-16977A6CACCA}" srcOrd="1" destOrd="0" presId="urn:microsoft.com/office/officeart/2009/3/layout/HorizontalOrganizationChart#363"/>
    <dgm:cxn modelId="{8BB2D200-00F0-5F40-A39E-019548B56C0C}" type="presOf" srcId="{99AD84B9-4D0A-3F47-9C40-AB51174A504A}" destId="{EC57565A-8244-204D-B2A4-C3468338C96A}" srcOrd="0" destOrd="0" presId="urn:microsoft.com/office/officeart/2009/3/layout/HorizontalOrganizationChart#363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E9C77F55-9093-FE44-ACC3-DBFB7548CB1D}" type="presOf" srcId="{DC6C4E16-D482-DE4A-933F-E5D6213D1FA9}" destId="{141EB8F2-83DB-8D48-959F-74F2E2260F2A}" srcOrd="1" destOrd="0" presId="urn:microsoft.com/office/officeart/2009/3/layout/HorizontalOrganizationChart#363"/>
    <dgm:cxn modelId="{4BF56830-EE17-AE4C-8E65-E15106E5D06D}" type="presOf" srcId="{398AF3FB-4370-1E45-BC30-4800CC970D6A}" destId="{C4A825C2-04EB-9646-A69B-4CC366A278A6}" srcOrd="0" destOrd="0" presId="urn:microsoft.com/office/officeart/2009/3/layout/HorizontalOrganizationChart#363"/>
    <dgm:cxn modelId="{B9994043-E5DE-4348-BD4E-C6AC9008B75E}" type="presOf" srcId="{0864CFA1-B36E-0E4B-8B9F-4E10ACAF03EB}" destId="{EF96F842-AAB0-6C45-95DD-7DAE6727706C}" srcOrd="0" destOrd="0" presId="urn:microsoft.com/office/officeart/2009/3/layout/HorizontalOrganizationChart#363"/>
    <dgm:cxn modelId="{5D48A22B-073B-DE44-A421-C68611795462}" type="presOf" srcId="{B1C297FA-3710-734C-98A0-B5B7CC0ADFB6}" destId="{BDDD81B4-E63B-EB44-87F6-99B895B60E4E}" srcOrd="0" destOrd="0" presId="urn:microsoft.com/office/officeart/2009/3/layout/HorizontalOrganizationChart#363"/>
    <dgm:cxn modelId="{ED3F22C5-4195-2045-8E5C-56951BDAC325}" type="presOf" srcId="{FCF78E06-6495-474A-ADC4-37ED3D20987D}" destId="{931DF459-474C-C143-B120-780D05DFA5B0}" srcOrd="0" destOrd="0" presId="urn:microsoft.com/office/officeart/2009/3/layout/HorizontalOrganizationChart#363"/>
    <dgm:cxn modelId="{0EF14819-9C9D-174D-85F9-AA41138FB3A2}" type="presOf" srcId="{BF1B6CC2-C909-7B4F-A5DC-1BBEDCC716B5}" destId="{44CF8BAD-A8D1-6848-930F-3FB5ADD7FDCA}" srcOrd="1" destOrd="0" presId="urn:microsoft.com/office/officeart/2009/3/layout/HorizontalOrganizationChart#363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E35B49F2-3683-1C4F-A36E-82A04AE49F89}" type="presOf" srcId="{3581B03A-394A-8F44-8710-3E064BFD19D2}" destId="{A1017665-3B22-FC41-9344-678F4481CCE3}" srcOrd="0" destOrd="0" presId="urn:microsoft.com/office/officeart/2009/3/layout/HorizontalOrganizationChart#363"/>
    <dgm:cxn modelId="{7EB6FE3A-0D9B-7240-87AE-D054FDB219FC}" srcId="{DC6C4E16-D482-DE4A-933F-E5D6213D1FA9}" destId="{BF1B6CC2-C909-7B4F-A5DC-1BBEDCC716B5}" srcOrd="1" destOrd="0" parTransId="{20B3E44A-EA5D-7C4A-BC2B-A45943C44752}" sibTransId="{45F7F086-EA3D-3D4C-97A1-65FF2891EA35}"/>
    <dgm:cxn modelId="{AA7FFABC-F463-5B40-82E1-FB2000FE3D2A}" type="presOf" srcId="{3581B03A-394A-8F44-8710-3E064BFD19D2}" destId="{1F6D6647-6E69-A34A-B46E-382768D16260}" srcOrd="1" destOrd="0" presId="urn:microsoft.com/office/officeart/2009/3/layout/HorizontalOrganizationChart#363"/>
    <dgm:cxn modelId="{E778CBAE-D190-2248-9777-ECA16C7CDDB0}" type="presOf" srcId="{20B3E44A-EA5D-7C4A-BC2B-A45943C44752}" destId="{602F2997-5FAA-444C-8876-84BA1C0E4E47}" srcOrd="0" destOrd="0" presId="urn:microsoft.com/office/officeart/2009/3/layout/HorizontalOrganizationChart#363"/>
    <dgm:cxn modelId="{3D9CF680-2123-9B4B-BE0D-E2A67975B1D7}" type="presOf" srcId="{DC6C4E16-D482-DE4A-933F-E5D6213D1FA9}" destId="{CD106ED0-145C-624F-9276-915C00BA6477}" srcOrd="0" destOrd="0" presId="urn:microsoft.com/office/officeart/2009/3/layout/HorizontalOrganizationChart#363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14E8DB53-3A66-084C-B10B-2B7B3238E535}" type="presOf" srcId="{C67D933F-4118-F242-9B87-C6F271A90E9C}" destId="{130136FD-234D-784B-A79E-98C3B231C943}" srcOrd="0" destOrd="0" presId="urn:microsoft.com/office/officeart/2009/3/layout/HorizontalOrganizationChart#363"/>
    <dgm:cxn modelId="{F3D94C3A-9ED7-2947-AC6A-8EDC9FAF7430}" type="presOf" srcId="{BF1B6CC2-C909-7B4F-A5DC-1BBEDCC716B5}" destId="{660EF668-D990-084C-91BD-BBA72F169BF8}" srcOrd="0" destOrd="0" presId="urn:microsoft.com/office/officeart/2009/3/layout/HorizontalOrganizationChart#363"/>
    <dgm:cxn modelId="{8D651675-EEB2-774D-9961-DD8AE4064A88}" type="presOf" srcId="{BB500C14-F654-B34E-B746-9914827B4092}" destId="{AE3D5E08-E707-FF49-9D35-9A930225153E}" srcOrd="0" destOrd="0" presId="urn:microsoft.com/office/officeart/2009/3/layout/HorizontalOrganizationChart#363"/>
    <dgm:cxn modelId="{EB7ED239-F029-3F4B-81B3-CEE30089ED00}" srcId="{DC6C4E16-D482-DE4A-933F-E5D6213D1FA9}" destId="{3581B03A-394A-8F44-8710-3E064BFD19D2}" srcOrd="0" destOrd="0" parTransId="{BB500C14-F654-B34E-B746-9914827B4092}" sibTransId="{1A8A6A8F-D30E-1E4F-A8CD-AB055B72728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DD019BE-830D-9C40-AD85-A807F8DF6B80}" type="presParOf" srcId="{130136FD-234D-784B-A79E-98C3B231C943}" destId="{CC1C7845-182B-1A46-B8C6-D7A9D85A92F8}" srcOrd="0" destOrd="0" presId="urn:microsoft.com/office/officeart/2009/3/layout/HorizontalOrganizationChart#363"/>
    <dgm:cxn modelId="{FE2BF635-7172-034F-91D5-EBD339969A4B}" type="presParOf" srcId="{CC1C7845-182B-1A46-B8C6-D7A9D85A92F8}" destId="{1DFAA95D-7FCB-EF4D-A745-F6BA2CCE3862}" srcOrd="0" destOrd="0" presId="urn:microsoft.com/office/officeart/2009/3/layout/HorizontalOrganizationChart#363"/>
    <dgm:cxn modelId="{D4A28070-DB9D-B849-8496-979954ECCA48}" type="presParOf" srcId="{1DFAA95D-7FCB-EF4D-A745-F6BA2CCE3862}" destId="{C4A825C2-04EB-9646-A69B-4CC366A278A6}" srcOrd="0" destOrd="0" presId="urn:microsoft.com/office/officeart/2009/3/layout/HorizontalOrganizationChart#363"/>
    <dgm:cxn modelId="{BF6C9417-ED21-F144-A44B-F9A2110E733D}" type="presParOf" srcId="{1DFAA95D-7FCB-EF4D-A745-F6BA2CCE3862}" destId="{48EE9556-EC50-2445-9655-16977A6CACCA}" srcOrd="1" destOrd="0" presId="urn:microsoft.com/office/officeart/2009/3/layout/HorizontalOrganizationChart#363"/>
    <dgm:cxn modelId="{806C57AD-D423-814A-AB6B-1E596A01BA11}" type="presParOf" srcId="{CC1C7845-182B-1A46-B8C6-D7A9D85A92F8}" destId="{A4999E2E-DBCD-2C45-8963-F843D892EC74}" srcOrd="1" destOrd="0" presId="urn:microsoft.com/office/officeart/2009/3/layout/HorizontalOrganizationChart#363"/>
    <dgm:cxn modelId="{D66C7948-9E5F-E045-A778-251E3833B1CD}" type="presParOf" srcId="{A4999E2E-DBCD-2C45-8963-F843D892EC74}" destId="{EF96F842-AAB0-6C45-95DD-7DAE6727706C}" srcOrd="0" destOrd="0" presId="urn:microsoft.com/office/officeart/2009/3/layout/HorizontalOrganizationChart#363"/>
    <dgm:cxn modelId="{14283751-42FC-0C41-8ADC-057CC2102C39}" type="presParOf" srcId="{A4999E2E-DBCD-2C45-8963-F843D892EC74}" destId="{6464AF49-59B2-5141-A8D0-6E255102FDCB}" srcOrd="1" destOrd="0" presId="urn:microsoft.com/office/officeart/2009/3/layout/HorizontalOrganizationChart#363"/>
    <dgm:cxn modelId="{791B2BB8-E441-3349-ACDC-08892503D03B}" type="presParOf" srcId="{6464AF49-59B2-5141-A8D0-6E255102FDCB}" destId="{3CDBC8D4-D376-944A-AB23-D9F77975A24E}" srcOrd="0" destOrd="0" presId="urn:microsoft.com/office/officeart/2009/3/layout/HorizontalOrganizationChart#363"/>
    <dgm:cxn modelId="{ED16E4D6-5A0A-7140-9CE7-2BE1FBB24E9C}" type="presParOf" srcId="{3CDBC8D4-D376-944A-AB23-D9F77975A24E}" destId="{931DF459-474C-C143-B120-780D05DFA5B0}" srcOrd="0" destOrd="0" presId="urn:microsoft.com/office/officeart/2009/3/layout/HorizontalOrganizationChart#363"/>
    <dgm:cxn modelId="{A3CC8F3C-C0CF-8245-9AD5-462EB85838CA}" type="presParOf" srcId="{3CDBC8D4-D376-944A-AB23-D9F77975A24E}" destId="{FD3616ED-B705-4240-A2D1-117A6682F7F3}" srcOrd="1" destOrd="0" presId="urn:microsoft.com/office/officeart/2009/3/layout/HorizontalOrganizationChart#363"/>
    <dgm:cxn modelId="{48C4D1F2-FE12-D646-987C-F5E81C514429}" type="presParOf" srcId="{6464AF49-59B2-5141-A8D0-6E255102FDCB}" destId="{C95E99B8-F66B-4C42-B704-3A807197CA75}" srcOrd="1" destOrd="0" presId="urn:microsoft.com/office/officeart/2009/3/layout/HorizontalOrganizationChart#363"/>
    <dgm:cxn modelId="{8011A6C0-5471-C54A-B5A9-56A3D8049A08}" type="presParOf" srcId="{6464AF49-59B2-5141-A8D0-6E255102FDCB}" destId="{5DD3D8F6-1E75-C643-9609-3467F9E95C52}" srcOrd="2" destOrd="0" presId="urn:microsoft.com/office/officeart/2009/3/layout/HorizontalOrganizationChart#363"/>
    <dgm:cxn modelId="{48DF31D1-B7DB-D746-AF39-9D03AEBA420E}" type="presParOf" srcId="{A4999E2E-DBCD-2C45-8963-F843D892EC74}" destId="{26FEFA4A-472B-5B46-89F9-B58307434621}" srcOrd="2" destOrd="0" presId="urn:microsoft.com/office/officeart/2009/3/layout/HorizontalOrganizationChart#363"/>
    <dgm:cxn modelId="{CAE26E0C-91F5-CF45-93C3-E577AD6B79EC}" type="presParOf" srcId="{A4999E2E-DBCD-2C45-8963-F843D892EC74}" destId="{2CFE3861-4BCE-5148-B740-6A7E9EAB2201}" srcOrd="3" destOrd="0" presId="urn:microsoft.com/office/officeart/2009/3/layout/HorizontalOrganizationChart#363"/>
    <dgm:cxn modelId="{89FBB6F7-C093-7C4D-9824-F2D184898E18}" type="presParOf" srcId="{2CFE3861-4BCE-5148-B740-6A7E9EAB2201}" destId="{E039CFB0-7D91-1742-9BC3-F9C356C398CE}" srcOrd="0" destOrd="0" presId="urn:microsoft.com/office/officeart/2009/3/layout/HorizontalOrganizationChart#363"/>
    <dgm:cxn modelId="{C3A04264-4AE6-2649-AC81-8EA9750D60A3}" type="presParOf" srcId="{E039CFB0-7D91-1742-9BC3-F9C356C398CE}" destId="{CD106ED0-145C-624F-9276-915C00BA6477}" srcOrd="0" destOrd="0" presId="urn:microsoft.com/office/officeart/2009/3/layout/HorizontalOrganizationChart#363"/>
    <dgm:cxn modelId="{2AEE81A1-3692-0A4B-8A8E-E8AE8889DE45}" type="presParOf" srcId="{E039CFB0-7D91-1742-9BC3-F9C356C398CE}" destId="{141EB8F2-83DB-8D48-959F-74F2E2260F2A}" srcOrd="1" destOrd="0" presId="urn:microsoft.com/office/officeart/2009/3/layout/HorizontalOrganizationChart#363"/>
    <dgm:cxn modelId="{20DE9983-259F-3047-97CA-E4EBA4E7A576}" type="presParOf" srcId="{2CFE3861-4BCE-5148-B740-6A7E9EAB2201}" destId="{F226ACA0-571C-724E-A0FC-3BDA12674F02}" srcOrd="1" destOrd="0" presId="urn:microsoft.com/office/officeart/2009/3/layout/HorizontalOrganizationChart#363"/>
    <dgm:cxn modelId="{7C3E5822-6AA8-3E4D-AB2D-A7816D3A9369}" type="presParOf" srcId="{F226ACA0-571C-724E-A0FC-3BDA12674F02}" destId="{AE3D5E08-E707-FF49-9D35-9A930225153E}" srcOrd="0" destOrd="0" presId="urn:microsoft.com/office/officeart/2009/3/layout/HorizontalOrganizationChart#363"/>
    <dgm:cxn modelId="{41D7AA34-0035-BA4E-BFF6-27ED656B0600}" type="presParOf" srcId="{F226ACA0-571C-724E-A0FC-3BDA12674F02}" destId="{B849154D-F570-E643-A9E2-1826633673AA}" srcOrd="1" destOrd="0" presId="urn:microsoft.com/office/officeart/2009/3/layout/HorizontalOrganizationChart#363"/>
    <dgm:cxn modelId="{3947C351-E369-CE48-8671-9A8EAC4AA99A}" type="presParOf" srcId="{B849154D-F570-E643-A9E2-1826633673AA}" destId="{362362E3-3476-A14A-BE92-C028878D3249}" srcOrd="0" destOrd="0" presId="urn:microsoft.com/office/officeart/2009/3/layout/HorizontalOrganizationChart#363"/>
    <dgm:cxn modelId="{107BA1D9-4C03-F940-9050-3958C68941C6}" type="presParOf" srcId="{362362E3-3476-A14A-BE92-C028878D3249}" destId="{A1017665-3B22-FC41-9344-678F4481CCE3}" srcOrd="0" destOrd="0" presId="urn:microsoft.com/office/officeart/2009/3/layout/HorizontalOrganizationChart#363"/>
    <dgm:cxn modelId="{234FFE2B-E0ED-6940-BC57-8D319782D200}" type="presParOf" srcId="{362362E3-3476-A14A-BE92-C028878D3249}" destId="{1F6D6647-6E69-A34A-B46E-382768D16260}" srcOrd="1" destOrd="0" presId="urn:microsoft.com/office/officeart/2009/3/layout/HorizontalOrganizationChart#363"/>
    <dgm:cxn modelId="{3AF6E2F5-495A-6447-995A-624450201FEA}" type="presParOf" srcId="{B849154D-F570-E643-A9E2-1826633673AA}" destId="{9BAB6DE8-4EF1-E742-9CEB-269685150032}" srcOrd="1" destOrd="0" presId="urn:microsoft.com/office/officeart/2009/3/layout/HorizontalOrganizationChart#363"/>
    <dgm:cxn modelId="{C6F9EA97-A452-E94A-9296-BD183CE489AA}" type="presParOf" srcId="{B849154D-F570-E643-A9E2-1826633673AA}" destId="{69D9110A-9A6A-2C47-93A1-1E55C7DAF2A6}" srcOrd="2" destOrd="0" presId="urn:microsoft.com/office/officeart/2009/3/layout/HorizontalOrganizationChart#363"/>
    <dgm:cxn modelId="{CA39BA99-6CD9-6F4A-A79D-8CA32C853D27}" type="presParOf" srcId="{F226ACA0-571C-724E-A0FC-3BDA12674F02}" destId="{602F2997-5FAA-444C-8876-84BA1C0E4E47}" srcOrd="2" destOrd="0" presId="urn:microsoft.com/office/officeart/2009/3/layout/HorizontalOrganizationChart#363"/>
    <dgm:cxn modelId="{C834B3B1-E866-EF4D-8B3B-558620EE8D7A}" type="presParOf" srcId="{F226ACA0-571C-724E-A0FC-3BDA12674F02}" destId="{5249013F-FFA0-8A48-9093-27734B15CC45}" srcOrd="3" destOrd="0" presId="urn:microsoft.com/office/officeart/2009/3/layout/HorizontalOrganizationChart#363"/>
    <dgm:cxn modelId="{B7EC7E73-7391-0A47-AFB5-87634ED12175}" type="presParOf" srcId="{5249013F-FFA0-8A48-9093-27734B15CC45}" destId="{8A9C5789-CD5B-7948-ACBA-DED099331B93}" srcOrd="0" destOrd="0" presId="urn:microsoft.com/office/officeart/2009/3/layout/HorizontalOrganizationChart#363"/>
    <dgm:cxn modelId="{FD198BB9-F30C-C943-AB89-036923FC6C7B}" type="presParOf" srcId="{8A9C5789-CD5B-7948-ACBA-DED099331B93}" destId="{660EF668-D990-084C-91BD-BBA72F169BF8}" srcOrd="0" destOrd="0" presId="urn:microsoft.com/office/officeart/2009/3/layout/HorizontalOrganizationChart#363"/>
    <dgm:cxn modelId="{1C561B37-A6D3-974E-BE76-CC4A49BE6546}" type="presParOf" srcId="{8A9C5789-CD5B-7948-ACBA-DED099331B93}" destId="{44CF8BAD-A8D1-6848-930F-3FB5ADD7FDCA}" srcOrd="1" destOrd="0" presId="urn:microsoft.com/office/officeart/2009/3/layout/HorizontalOrganizationChart#363"/>
    <dgm:cxn modelId="{EE172F57-695E-5B42-A31F-2D484192E6BF}" type="presParOf" srcId="{5249013F-FFA0-8A48-9093-27734B15CC45}" destId="{0FCFDA68-AD92-354C-BAD0-576A2584CC90}" srcOrd="1" destOrd="0" presId="urn:microsoft.com/office/officeart/2009/3/layout/HorizontalOrganizationChart#363"/>
    <dgm:cxn modelId="{095B9766-2AD0-C94F-BA72-C226514C8312}" type="presParOf" srcId="{5249013F-FFA0-8A48-9093-27734B15CC45}" destId="{FA92BD75-1F66-1E48-A0C0-266196FCC54E}" srcOrd="2" destOrd="0" presId="urn:microsoft.com/office/officeart/2009/3/layout/HorizontalOrganizationChart#363"/>
    <dgm:cxn modelId="{DD58DA73-85B3-B54C-89A4-EB685D5DCEB0}" type="presParOf" srcId="{2CFE3861-4BCE-5148-B740-6A7E9EAB2201}" destId="{E7324B2E-2F1B-B249-BBC7-CA6690109FF9}" srcOrd="2" destOrd="0" presId="urn:microsoft.com/office/officeart/2009/3/layout/HorizontalOrganizationChart#363"/>
    <dgm:cxn modelId="{9748B33D-0B2E-EA4F-9295-BF619C6039AD}" type="presParOf" srcId="{A4999E2E-DBCD-2C45-8963-F843D892EC74}" destId="{BDDD81B4-E63B-EB44-87F6-99B895B60E4E}" srcOrd="4" destOrd="0" presId="urn:microsoft.com/office/officeart/2009/3/layout/HorizontalOrganizationChart#363"/>
    <dgm:cxn modelId="{9CD865B7-C198-464B-AAAE-90A1FBB680DB}" type="presParOf" srcId="{A4999E2E-DBCD-2C45-8963-F843D892EC74}" destId="{BF5B2684-F6DE-0F44-8E44-D2A93341ACBA}" srcOrd="5" destOrd="0" presId="urn:microsoft.com/office/officeart/2009/3/layout/HorizontalOrganizationChart#363"/>
    <dgm:cxn modelId="{40566718-5413-E241-A430-57F268CE4AD5}" type="presParOf" srcId="{BF5B2684-F6DE-0F44-8E44-D2A93341ACBA}" destId="{CEFEDD9F-E035-FC4B-961E-C5859E817A17}" srcOrd="0" destOrd="0" presId="urn:microsoft.com/office/officeart/2009/3/layout/HorizontalOrganizationChart#363"/>
    <dgm:cxn modelId="{B4B48315-AB4F-764C-8554-334CD2A5AACF}" type="presParOf" srcId="{CEFEDD9F-E035-FC4B-961E-C5859E817A17}" destId="{EC57565A-8244-204D-B2A4-C3468338C96A}" srcOrd="0" destOrd="0" presId="urn:microsoft.com/office/officeart/2009/3/layout/HorizontalOrganizationChart#363"/>
    <dgm:cxn modelId="{C5CA3A74-228A-EB43-9340-AB0FD5FE37E6}" type="presParOf" srcId="{CEFEDD9F-E035-FC4B-961E-C5859E817A17}" destId="{415B48BB-E6C6-7840-AEFB-F18E9D81F71F}" srcOrd="1" destOrd="0" presId="urn:microsoft.com/office/officeart/2009/3/layout/HorizontalOrganizationChart#363"/>
    <dgm:cxn modelId="{1C6932AD-FBDD-F74C-A212-830652DAA8C0}" type="presParOf" srcId="{BF5B2684-F6DE-0F44-8E44-D2A93341ACBA}" destId="{C63C0771-915E-374B-BE60-F2826BFACE41}" srcOrd="1" destOrd="0" presId="urn:microsoft.com/office/officeart/2009/3/layout/HorizontalOrganizationChart#363"/>
    <dgm:cxn modelId="{8E3D1BB2-7E26-9C46-AE5E-7A44155BDCF0}" type="presParOf" srcId="{BF5B2684-F6DE-0F44-8E44-D2A93341ACBA}" destId="{7B90002E-913A-7243-BC42-4102D9558C34}" srcOrd="2" destOrd="0" presId="urn:microsoft.com/office/officeart/2009/3/layout/HorizontalOrganizationChart#363"/>
    <dgm:cxn modelId="{A2AA2709-A9B6-6947-A739-6B22034B170B}" type="presParOf" srcId="{CC1C7845-182B-1A46-B8C6-D7A9D85A92F8}" destId="{9FB0715F-7154-1445-89D4-3EE653B3321B}" srcOrd="2" destOrd="0" presId="urn:microsoft.com/office/officeart/2009/3/layout/HorizontalOrganizationChart#36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2.xml><?xml version="1.0" encoding="utf-8"?>
<dgm:dataModel xmlns:dgm="http://schemas.openxmlformats.org/drawingml/2006/diagram" xmlns:a="http://schemas.openxmlformats.org/drawingml/2006/main">
  <dgm:ptLst>
    <dgm:pt modelId="{D559D351-0ADF-884E-8C86-3A9AD6010C35}" type="doc">
      <dgm:prSet loTypeId="urn:microsoft.com/office/officeart/2005/8/layout/funnel1" loCatId="" qsTypeId="urn:microsoft.com/office/officeart/2005/8/quickstyle/simple1#392" qsCatId="simple" csTypeId="urn:microsoft.com/office/officeart/2005/8/colors/accent2_1#72" csCatId="accent2" phldr="1"/>
      <dgm:spPr/>
      <dgm:t>
        <a:bodyPr/>
        <a:lstStyle/>
        <a:p>
          <a:endParaRPr lang="zh-CN" altLang="en-US"/>
        </a:p>
      </dgm:t>
    </dgm:pt>
    <dgm:pt modelId="{BD26D8E5-0B4C-034A-96EC-4A0FFA21F90B}">
      <dgm:prSet phldrT="[文本]"/>
      <dgm:spPr/>
      <dgm:t>
        <a:bodyPr/>
        <a:lstStyle/>
        <a:p>
          <a:r>
            <a:rPr lang="zh-CN" altLang="en-US" dirty="0" smtClean="0"/>
            <a:t>经济现象</a:t>
          </a:r>
          <a:r>
            <a:rPr lang="en-US" altLang="zh-CN" dirty="0" smtClean="0"/>
            <a:t>1</a:t>
          </a:r>
          <a:endParaRPr lang="zh-CN" altLang="en-US" dirty="0"/>
        </a:p>
      </dgm:t>
    </dgm:pt>
    <dgm:pt modelId="{348C7B1F-5706-2647-86E1-88EF573BA644}" type="par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3111BE7A-40FA-7C4A-90DA-D54630356465}" type="sibTrans" cxnId="{73EC0BA3-D1EC-CF4F-9F0A-1FA9E33305F1}">
      <dgm:prSet/>
      <dgm:spPr/>
      <dgm:t>
        <a:bodyPr/>
        <a:lstStyle/>
        <a:p>
          <a:endParaRPr lang="zh-CN" altLang="en-US"/>
        </a:p>
      </dgm:t>
    </dgm:pt>
    <dgm:pt modelId="{679F08DB-498B-F641-B1E2-8443788A755F}">
      <dgm:prSet phldrT="[文本]"/>
      <dgm:spPr/>
      <dgm:t>
        <a:bodyPr/>
        <a:lstStyle/>
        <a:p>
          <a:r>
            <a:rPr lang="zh-CN" altLang="en-US" dirty="0" smtClean="0"/>
            <a:t>经济现象</a:t>
          </a:r>
          <a:r>
            <a:rPr lang="en-US" altLang="zh-CN" dirty="0" smtClean="0"/>
            <a:t>3</a:t>
          </a:r>
          <a:endParaRPr lang="zh-CN" altLang="en-US" dirty="0"/>
        </a:p>
      </dgm:t>
    </dgm:pt>
    <dgm:pt modelId="{BB350C60-698C-6848-AB02-FEBE2C579225}" type="par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189CF6E7-6996-6B4F-A699-12B8DF530813}" type="sibTrans" cxnId="{604FE8A1-257A-7E48-AF62-5AFB00CA2505}">
      <dgm:prSet/>
      <dgm:spPr/>
      <dgm:t>
        <a:bodyPr/>
        <a:lstStyle/>
        <a:p>
          <a:endParaRPr lang="zh-CN" altLang="en-US"/>
        </a:p>
      </dgm:t>
    </dgm:pt>
    <dgm:pt modelId="{9AD75C17-5262-D445-8637-E792B0D9EA74}">
      <dgm:prSet phldrT="[文本]"/>
      <dgm:spPr/>
      <dgm:t>
        <a:bodyPr/>
        <a:lstStyle/>
        <a:p>
          <a:r>
            <a:rPr lang="zh-CN" altLang="en-US" dirty="0" smtClean="0"/>
            <a:t>经济现象</a:t>
          </a:r>
          <a:r>
            <a:rPr lang="en-US" altLang="zh-CN" dirty="0" smtClean="0"/>
            <a:t>2</a:t>
          </a:r>
          <a:endParaRPr lang="zh-CN" altLang="en-US" dirty="0"/>
        </a:p>
      </dgm:t>
    </dgm:pt>
    <dgm:pt modelId="{6C495EC0-CE12-8747-979B-BB983F209483}" type="sib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74B87D39-1962-9343-98FE-5D4950EFC32D}" type="parTrans" cxnId="{7D5EB7CB-FFD0-7E41-B5AF-A8B925B15BD1}">
      <dgm:prSet/>
      <dgm:spPr/>
      <dgm:t>
        <a:bodyPr/>
        <a:lstStyle/>
        <a:p>
          <a:endParaRPr lang="zh-CN" altLang="en-US"/>
        </a:p>
      </dgm:t>
    </dgm:pt>
    <dgm:pt modelId="{CB08C514-3D03-5C4F-98FD-53E445414B61}">
      <dgm:prSet phldrT="[文本]"/>
      <dgm:spPr/>
      <dgm:t>
        <a:bodyPr/>
        <a:lstStyle/>
        <a:p>
          <a:endParaRPr lang="zh-CN" altLang="en-US" dirty="0"/>
        </a:p>
      </dgm:t>
    </dgm:pt>
    <dgm:pt modelId="{53437457-6C68-9C42-A149-577E7330233E}" type="sib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34BC0F92-2CF4-BE41-9493-41B79ECDBD7A}" type="parTrans" cxnId="{6F116028-C96B-D64D-BC82-2ECE4E2CF500}">
      <dgm:prSet/>
      <dgm:spPr/>
      <dgm:t>
        <a:bodyPr/>
        <a:lstStyle/>
        <a:p>
          <a:endParaRPr lang="zh-CN" altLang="en-US"/>
        </a:p>
      </dgm:t>
    </dgm:pt>
    <dgm:pt modelId="{2B4BA81F-FA33-FB41-ADAF-F3DAE9ACEF68}" type="pres">
      <dgm:prSet presAssocID="{D559D351-0ADF-884E-8C86-3A9AD6010C35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3B05D26-9B4D-4C49-B91A-E4B781D4469A}" type="pres">
      <dgm:prSet presAssocID="{D559D351-0ADF-884E-8C86-3A9AD6010C35}" presName="ellipse" presStyleLbl="trBgShp" presStyleIdx="0" presStyleCnt="1"/>
      <dgm:spPr/>
      <dgm:t>
        <a:bodyPr/>
        <a:lstStyle/>
        <a:p>
          <a:endParaRPr lang="zh-CN" altLang="en-US"/>
        </a:p>
      </dgm:t>
    </dgm:pt>
    <dgm:pt modelId="{6FB89E7D-B921-2E40-92E1-BC52AB648BFE}" type="pres">
      <dgm:prSet presAssocID="{D559D351-0ADF-884E-8C86-3A9AD6010C35}" presName="arrow1" presStyleLbl="fgShp" presStyleIdx="0" presStyleCnt="1"/>
      <dgm:spPr/>
      <dgm:t>
        <a:bodyPr/>
        <a:lstStyle/>
        <a:p>
          <a:endParaRPr lang="zh-CN" altLang="en-US"/>
        </a:p>
      </dgm:t>
    </dgm:pt>
    <dgm:pt modelId="{967AE221-830E-C444-8E29-60A3E646D0A5}" type="pres">
      <dgm:prSet presAssocID="{D559D351-0ADF-884E-8C86-3A9AD6010C35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002DBB7-7E2A-214A-8536-B1D340555DA5}" type="pres">
      <dgm:prSet presAssocID="{BD26D8E5-0B4C-034A-96EC-4A0FFA21F90B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D52D0F5-556F-5946-9808-476EF199EC19}" type="pres">
      <dgm:prSet presAssocID="{679F08DB-498B-F641-B1E2-8443788A755F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2B0BB1-03F7-AC46-8F86-03A6AC9498E1}" type="pres">
      <dgm:prSet presAssocID="{CB08C514-3D03-5C4F-98FD-53E445414B61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B3659E-0E56-E547-83EE-42863F895A4C}" type="pres">
      <dgm:prSet presAssocID="{D559D351-0ADF-884E-8C86-3A9AD6010C35}" presName="funnel" presStyleLbl="trAlignAcc1" presStyleIdx="0" presStyleCnt="1"/>
      <dgm:spPr/>
      <dgm:t>
        <a:bodyPr/>
        <a:lstStyle/>
        <a:p>
          <a:endParaRPr lang="zh-CN" altLang="en-US"/>
        </a:p>
      </dgm:t>
    </dgm:pt>
  </dgm:ptLst>
  <dgm:cxnLst>
    <dgm:cxn modelId="{AE62C56B-2D8A-A240-A86C-E4372ADBE2A8}" type="presOf" srcId="{679F08DB-498B-F641-B1E2-8443788A755F}" destId="{D002DBB7-7E2A-214A-8536-B1D340555DA5}" srcOrd="0" destOrd="0" presId="urn:microsoft.com/office/officeart/2005/8/layout/funnel1"/>
    <dgm:cxn modelId="{E9C48EA4-4510-1D44-8BA9-B1C2AF233CB9}" type="presOf" srcId="{CB08C514-3D03-5C4F-98FD-53E445414B61}" destId="{967AE221-830E-C444-8E29-60A3E646D0A5}" srcOrd="0" destOrd="0" presId="urn:microsoft.com/office/officeart/2005/8/layout/funnel1"/>
    <dgm:cxn modelId="{B7B37BEB-9838-984C-902F-2AA61DD8E219}" type="presOf" srcId="{D559D351-0ADF-884E-8C86-3A9AD6010C35}" destId="{2B4BA81F-FA33-FB41-ADAF-F3DAE9ACEF68}" srcOrd="0" destOrd="0" presId="urn:microsoft.com/office/officeart/2005/8/layout/funnel1"/>
    <dgm:cxn modelId="{6F116028-C96B-D64D-BC82-2ECE4E2CF500}" srcId="{D559D351-0ADF-884E-8C86-3A9AD6010C35}" destId="{CB08C514-3D03-5C4F-98FD-53E445414B61}" srcOrd="3" destOrd="0" parTransId="{34BC0F92-2CF4-BE41-9493-41B79ECDBD7A}" sibTransId="{53437457-6C68-9C42-A149-577E7330233E}"/>
    <dgm:cxn modelId="{604FE8A1-257A-7E48-AF62-5AFB00CA2505}" srcId="{D559D351-0ADF-884E-8C86-3A9AD6010C35}" destId="{679F08DB-498B-F641-B1E2-8443788A755F}" srcOrd="2" destOrd="0" parTransId="{BB350C60-698C-6848-AB02-FEBE2C579225}" sibTransId="{189CF6E7-6996-6B4F-A699-12B8DF530813}"/>
    <dgm:cxn modelId="{56A6E929-054D-4C40-8E58-8A0945BE7228}" type="presOf" srcId="{9AD75C17-5262-D445-8637-E792B0D9EA74}" destId="{942B0BB1-03F7-AC46-8F86-03A6AC9498E1}" srcOrd="0" destOrd="0" presId="urn:microsoft.com/office/officeart/2005/8/layout/funnel1"/>
    <dgm:cxn modelId="{7D5EB7CB-FFD0-7E41-B5AF-A8B925B15BD1}" srcId="{D559D351-0ADF-884E-8C86-3A9AD6010C35}" destId="{9AD75C17-5262-D445-8637-E792B0D9EA74}" srcOrd="0" destOrd="0" parTransId="{74B87D39-1962-9343-98FE-5D4950EFC32D}" sibTransId="{6C495EC0-CE12-8747-979B-BB983F209483}"/>
    <dgm:cxn modelId="{73EC0BA3-D1EC-CF4F-9F0A-1FA9E33305F1}" srcId="{D559D351-0ADF-884E-8C86-3A9AD6010C35}" destId="{BD26D8E5-0B4C-034A-96EC-4A0FFA21F90B}" srcOrd="1" destOrd="0" parTransId="{348C7B1F-5706-2647-86E1-88EF573BA644}" sibTransId="{3111BE7A-40FA-7C4A-90DA-D54630356465}"/>
    <dgm:cxn modelId="{63A13A84-41B6-7A4F-AF91-3981ADBA01BC}" type="presOf" srcId="{BD26D8E5-0B4C-034A-96EC-4A0FFA21F90B}" destId="{0D52D0F5-556F-5946-9808-476EF199EC19}" srcOrd="0" destOrd="0" presId="urn:microsoft.com/office/officeart/2005/8/layout/funnel1"/>
    <dgm:cxn modelId="{28CA8D39-DF69-D547-84BB-270968F8092A}" type="presParOf" srcId="{2B4BA81F-FA33-FB41-ADAF-F3DAE9ACEF68}" destId="{E3B05D26-9B4D-4C49-B91A-E4B781D4469A}" srcOrd="0" destOrd="0" presId="urn:microsoft.com/office/officeart/2005/8/layout/funnel1"/>
    <dgm:cxn modelId="{19186B2F-1CB2-D545-B9C6-C79CACFB5BAF}" type="presParOf" srcId="{2B4BA81F-FA33-FB41-ADAF-F3DAE9ACEF68}" destId="{6FB89E7D-B921-2E40-92E1-BC52AB648BFE}" srcOrd="1" destOrd="0" presId="urn:microsoft.com/office/officeart/2005/8/layout/funnel1"/>
    <dgm:cxn modelId="{24107083-7104-C743-A3E5-8BAAB824B751}" type="presParOf" srcId="{2B4BA81F-FA33-FB41-ADAF-F3DAE9ACEF68}" destId="{967AE221-830E-C444-8E29-60A3E646D0A5}" srcOrd="2" destOrd="0" presId="urn:microsoft.com/office/officeart/2005/8/layout/funnel1"/>
    <dgm:cxn modelId="{7B653C0E-38AC-6E49-99D1-18E7D19EDEC8}" type="presParOf" srcId="{2B4BA81F-FA33-FB41-ADAF-F3DAE9ACEF68}" destId="{D002DBB7-7E2A-214A-8536-B1D340555DA5}" srcOrd="3" destOrd="0" presId="urn:microsoft.com/office/officeart/2005/8/layout/funnel1"/>
    <dgm:cxn modelId="{E4D2771E-0BF0-FF46-9B25-91DBBCDFA9E0}" type="presParOf" srcId="{2B4BA81F-FA33-FB41-ADAF-F3DAE9ACEF68}" destId="{0D52D0F5-556F-5946-9808-476EF199EC19}" srcOrd="4" destOrd="0" presId="urn:microsoft.com/office/officeart/2005/8/layout/funnel1"/>
    <dgm:cxn modelId="{CD9DA720-0FF5-0549-B433-3C222367DC34}" type="presParOf" srcId="{2B4BA81F-FA33-FB41-ADAF-F3DAE9ACEF68}" destId="{942B0BB1-03F7-AC46-8F86-03A6AC9498E1}" srcOrd="5" destOrd="0" presId="urn:microsoft.com/office/officeart/2005/8/layout/funnel1"/>
    <dgm:cxn modelId="{4B60EEE9-8B70-B148-A782-81453DB00625}" type="presParOf" srcId="{2B4BA81F-FA33-FB41-ADAF-F3DAE9ACEF68}" destId="{48B3659E-0E56-E547-83EE-42863F895A4C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4" loCatId="" qsTypeId="urn:microsoft.com/office/officeart/2005/8/quickstyle/simple1#393" qsCatId="simple" csTypeId="urn:microsoft.com/office/officeart/2005/8/colors/accent2_1#73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商品经济基本规律</a:t>
          </a:r>
          <a:endParaRPr lang="zh-CN" altLang="en-US" dirty="0">
            <a:solidFill>
              <a:schemeClr val="bg1"/>
            </a:solidFill>
          </a:endParaRP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价值规律</a:t>
          </a:r>
          <a:endParaRPr lang="zh-CN" altLang="en-US" dirty="0">
            <a:solidFill>
              <a:schemeClr val="bg1"/>
            </a:solidFill>
          </a:endParaRP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 custScaleX="1150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AE1D4E-ACEB-9F4E-8BC1-0C5A5835186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98194F8B-469C-5B4E-A09C-AFE1560FADA3}" type="presOf" srcId="{398AF3FB-4370-1E45-BC30-4800CC970D6A}" destId="{31392801-B829-CB44-9BE0-9CCC308BBE0F}" srcOrd="0" destOrd="0" presId="urn:microsoft.com/office/officeart/2009/3/layout/HorizontalOrganizationChart#364"/>
    <dgm:cxn modelId="{EE92CF09-AAFF-7E43-A937-CB7DAA488933}" type="presOf" srcId="{B1C297FA-3710-734C-98A0-B5B7CC0ADFB6}" destId="{BDDD81B4-E63B-EB44-87F6-99B895B60E4E}" srcOrd="0" destOrd="0" presId="urn:microsoft.com/office/officeart/2009/3/layout/HorizontalOrganizationChart#364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7B5884D2-1F2F-FB43-8BBD-B798C2BB8FB0}" type="presOf" srcId="{0864CFA1-B36E-0E4B-8B9F-4E10ACAF03EB}" destId="{EF96F842-AAB0-6C45-95DD-7DAE6727706C}" srcOrd="0" destOrd="0" presId="urn:microsoft.com/office/officeart/2009/3/layout/HorizontalOrganizationChart#364"/>
    <dgm:cxn modelId="{6A305242-EB33-4D44-A740-E12D62EC6CB1}" type="presOf" srcId="{DC6C4E16-D482-DE4A-933F-E5D6213D1FA9}" destId="{141EB8F2-83DB-8D48-959F-74F2E2260F2A}" srcOrd="1" destOrd="0" presId="urn:microsoft.com/office/officeart/2009/3/layout/HorizontalOrganizationChart#364"/>
    <dgm:cxn modelId="{AAF51370-4E4D-2547-909A-A50346EC2BCC}" type="presOf" srcId="{FCF78E06-6495-474A-ADC4-37ED3D20987D}" destId="{931DF459-474C-C143-B120-780D05DFA5B0}" srcOrd="0" destOrd="0" presId="urn:microsoft.com/office/officeart/2009/3/layout/HorizontalOrganizationChart#364"/>
    <dgm:cxn modelId="{C0D4122D-A024-FA45-B91C-FB81C48851E8}" type="presOf" srcId="{07827859-E440-9945-8ACE-B5A3BC7DB463}" destId="{65C53770-E443-CC49-B252-5246CBB6E9F5}" srcOrd="1" destOrd="0" presId="urn:microsoft.com/office/officeart/2009/3/layout/HorizontalOrganizationChart#364"/>
    <dgm:cxn modelId="{91855FCE-42CC-7743-84A6-C74D1984BCE7}" type="presOf" srcId="{99AD84B9-4D0A-3F47-9C40-AB51174A504A}" destId="{EC57565A-8244-204D-B2A4-C3468338C96A}" srcOrd="0" destOrd="0" presId="urn:microsoft.com/office/officeart/2009/3/layout/HorizontalOrganizationChart#364"/>
    <dgm:cxn modelId="{902C587E-1DF8-4548-A0A6-B1156733394E}" type="presOf" srcId="{DC6C4E16-D482-DE4A-933F-E5D6213D1FA9}" destId="{CD106ED0-145C-624F-9276-915C00BA6477}" srcOrd="0" destOrd="0" presId="urn:microsoft.com/office/officeart/2009/3/layout/HorizontalOrganizationChart#364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38A8B3F7-54ED-C445-9D62-2A45BF1CCD06}" type="presOf" srcId="{1AD06F8E-331B-8A4E-97AD-A312F8221527}" destId="{EBA7A9F4-157C-9C43-BF43-FB48A7A531E6}" srcOrd="0" destOrd="0" presId="urn:microsoft.com/office/officeart/2009/3/layout/HorizontalOrganizationChart#364"/>
    <dgm:cxn modelId="{E31BF9EE-F043-BA47-87C9-8E5A7FA5D578}" type="presOf" srcId="{FCF78E06-6495-474A-ADC4-37ED3D20987D}" destId="{FD3616ED-B705-4240-A2D1-117A6682F7F3}" srcOrd="1" destOrd="0" presId="urn:microsoft.com/office/officeart/2009/3/layout/HorizontalOrganizationChart#364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15F08352-99F0-174C-8EAF-A29B50499EED}" type="presOf" srcId="{07827859-E440-9945-8ACE-B5A3BC7DB463}" destId="{95C978DC-964B-074A-BEDC-10384E8AEA1E}" srcOrd="0" destOrd="0" presId="urn:microsoft.com/office/officeart/2009/3/layout/HorizontalOrganizationChart#364"/>
    <dgm:cxn modelId="{776FF451-AF05-8545-8B49-C8A4688B36CA}" type="presOf" srcId="{99AD84B9-4D0A-3F47-9C40-AB51174A504A}" destId="{415B48BB-E6C6-7840-AEFB-F18E9D81F71F}" srcOrd="1" destOrd="0" presId="urn:microsoft.com/office/officeart/2009/3/layout/HorizontalOrganizationChart#364"/>
    <dgm:cxn modelId="{FEFE0998-5004-184C-8734-FFBC9DDE5522}" type="presOf" srcId="{C67D933F-4118-F242-9B87-C6F271A90E9C}" destId="{130136FD-234D-784B-A79E-98C3B231C943}" srcOrd="0" destOrd="0" presId="urn:microsoft.com/office/officeart/2009/3/layout/HorizontalOrganizationChart#364"/>
    <dgm:cxn modelId="{0A58AE33-42DC-3641-9AB0-D9CE1BE9227C}" type="presOf" srcId="{42E74399-D6AB-7E43-B349-BEEF188B9700}" destId="{26FEFA4A-472B-5B46-89F9-B58307434621}" srcOrd="0" destOrd="0" presId="urn:microsoft.com/office/officeart/2009/3/layout/HorizontalOrganizationChart#364"/>
    <dgm:cxn modelId="{5C6ABF30-E53E-C348-8EA5-382B7155CBDA}" type="presOf" srcId="{398AF3FB-4370-1E45-BC30-4800CC970D6A}" destId="{B0AE1D4E-ACEB-9F4E-8BC1-0C5A58351865}" srcOrd="1" destOrd="0" presId="urn:microsoft.com/office/officeart/2009/3/layout/HorizontalOrganizationChart#364"/>
    <dgm:cxn modelId="{B321CED7-74E6-A44B-A8C4-34D51045573E}" type="presParOf" srcId="{130136FD-234D-784B-A79E-98C3B231C943}" destId="{FF17AA03-1604-F149-AB61-897A76D41AFB}" srcOrd="0" destOrd="0" presId="urn:microsoft.com/office/officeart/2009/3/layout/HorizontalOrganizationChart#364"/>
    <dgm:cxn modelId="{407D896F-4B1E-9544-A82A-D771F518ECB9}" type="presParOf" srcId="{FF17AA03-1604-F149-AB61-897A76D41AFB}" destId="{49A01292-60BB-C841-8022-B3AC907CF2E8}" srcOrd="0" destOrd="0" presId="urn:microsoft.com/office/officeart/2009/3/layout/HorizontalOrganizationChart#364"/>
    <dgm:cxn modelId="{72698878-A7FE-EB42-B60C-F78441CABC26}" type="presParOf" srcId="{49A01292-60BB-C841-8022-B3AC907CF2E8}" destId="{31392801-B829-CB44-9BE0-9CCC308BBE0F}" srcOrd="0" destOrd="0" presId="urn:microsoft.com/office/officeart/2009/3/layout/HorizontalOrganizationChart#364"/>
    <dgm:cxn modelId="{8698F90C-86C5-EB47-9012-E4162B99C61B}" type="presParOf" srcId="{49A01292-60BB-C841-8022-B3AC907CF2E8}" destId="{B0AE1D4E-ACEB-9F4E-8BC1-0C5A58351865}" srcOrd="1" destOrd="0" presId="urn:microsoft.com/office/officeart/2009/3/layout/HorizontalOrganizationChart#364"/>
    <dgm:cxn modelId="{2B5F1FC4-C7D3-BE45-B2F2-C023B5D1D3CF}" type="presParOf" srcId="{FF17AA03-1604-F149-AB61-897A76D41AFB}" destId="{B268A11C-E528-4F4C-AC56-BC724BB62FC0}" srcOrd="1" destOrd="0" presId="urn:microsoft.com/office/officeart/2009/3/layout/HorizontalOrganizationChart#364"/>
    <dgm:cxn modelId="{8E78B61F-102D-7C44-9C53-D75F8BB44217}" type="presParOf" srcId="{B268A11C-E528-4F4C-AC56-BC724BB62FC0}" destId="{EF96F842-AAB0-6C45-95DD-7DAE6727706C}" srcOrd="0" destOrd="0" presId="urn:microsoft.com/office/officeart/2009/3/layout/HorizontalOrganizationChart#364"/>
    <dgm:cxn modelId="{F4CD190E-519E-8B4E-8A7B-9A382EE7E0B0}" type="presParOf" srcId="{B268A11C-E528-4F4C-AC56-BC724BB62FC0}" destId="{6464AF49-59B2-5141-A8D0-6E255102FDCB}" srcOrd="1" destOrd="0" presId="urn:microsoft.com/office/officeart/2009/3/layout/HorizontalOrganizationChart#364"/>
    <dgm:cxn modelId="{BB8D6B2D-A993-BF48-AB12-97A42344326B}" type="presParOf" srcId="{6464AF49-59B2-5141-A8D0-6E255102FDCB}" destId="{3CDBC8D4-D376-944A-AB23-D9F77975A24E}" srcOrd="0" destOrd="0" presId="urn:microsoft.com/office/officeart/2009/3/layout/HorizontalOrganizationChart#364"/>
    <dgm:cxn modelId="{CD008D0D-07C2-C144-81CC-15A13E1B9EAD}" type="presParOf" srcId="{3CDBC8D4-D376-944A-AB23-D9F77975A24E}" destId="{931DF459-474C-C143-B120-780D05DFA5B0}" srcOrd="0" destOrd="0" presId="urn:microsoft.com/office/officeart/2009/3/layout/HorizontalOrganizationChart#364"/>
    <dgm:cxn modelId="{3989BAC8-2968-0347-B5E8-7C4E46C6F49C}" type="presParOf" srcId="{3CDBC8D4-D376-944A-AB23-D9F77975A24E}" destId="{FD3616ED-B705-4240-A2D1-117A6682F7F3}" srcOrd="1" destOrd="0" presId="urn:microsoft.com/office/officeart/2009/3/layout/HorizontalOrganizationChart#364"/>
    <dgm:cxn modelId="{98502E0E-C297-544D-BD04-D231C6443068}" type="presParOf" srcId="{6464AF49-59B2-5141-A8D0-6E255102FDCB}" destId="{C95E99B8-F66B-4C42-B704-3A807197CA75}" srcOrd="1" destOrd="0" presId="urn:microsoft.com/office/officeart/2009/3/layout/HorizontalOrganizationChart#364"/>
    <dgm:cxn modelId="{28166C94-A874-0A4F-A1C1-A0BF91FAF94D}" type="presParOf" srcId="{6464AF49-59B2-5141-A8D0-6E255102FDCB}" destId="{5DD3D8F6-1E75-C643-9609-3467F9E95C52}" srcOrd="2" destOrd="0" presId="urn:microsoft.com/office/officeart/2009/3/layout/HorizontalOrganizationChart#364"/>
    <dgm:cxn modelId="{2F723B14-A549-1244-9515-39B4827E6342}" type="presParOf" srcId="{B268A11C-E528-4F4C-AC56-BC724BB62FC0}" destId="{26FEFA4A-472B-5B46-89F9-B58307434621}" srcOrd="2" destOrd="0" presId="urn:microsoft.com/office/officeart/2009/3/layout/HorizontalOrganizationChart#364"/>
    <dgm:cxn modelId="{01048DE3-3AFB-634C-BD0E-639DC4DA01F8}" type="presParOf" srcId="{B268A11C-E528-4F4C-AC56-BC724BB62FC0}" destId="{2CFE3861-4BCE-5148-B740-6A7E9EAB2201}" srcOrd="3" destOrd="0" presId="urn:microsoft.com/office/officeart/2009/3/layout/HorizontalOrganizationChart#364"/>
    <dgm:cxn modelId="{BD266B8C-BA68-1045-8DAF-532E9201741D}" type="presParOf" srcId="{2CFE3861-4BCE-5148-B740-6A7E9EAB2201}" destId="{E039CFB0-7D91-1742-9BC3-F9C356C398CE}" srcOrd="0" destOrd="0" presId="urn:microsoft.com/office/officeart/2009/3/layout/HorizontalOrganizationChart#364"/>
    <dgm:cxn modelId="{BAC1E29F-0319-744C-BC72-D52C356D2227}" type="presParOf" srcId="{E039CFB0-7D91-1742-9BC3-F9C356C398CE}" destId="{CD106ED0-145C-624F-9276-915C00BA6477}" srcOrd="0" destOrd="0" presId="urn:microsoft.com/office/officeart/2009/3/layout/HorizontalOrganizationChart#364"/>
    <dgm:cxn modelId="{A48ACB7E-5C1D-4A41-90E8-7C1F5396384D}" type="presParOf" srcId="{E039CFB0-7D91-1742-9BC3-F9C356C398CE}" destId="{141EB8F2-83DB-8D48-959F-74F2E2260F2A}" srcOrd="1" destOrd="0" presId="urn:microsoft.com/office/officeart/2009/3/layout/HorizontalOrganizationChart#364"/>
    <dgm:cxn modelId="{D30C6387-CDB2-CF4C-B7E8-DAF826220044}" type="presParOf" srcId="{2CFE3861-4BCE-5148-B740-6A7E9EAB2201}" destId="{F226ACA0-571C-724E-A0FC-3BDA12674F02}" srcOrd="1" destOrd="0" presId="urn:microsoft.com/office/officeart/2009/3/layout/HorizontalOrganizationChart#364"/>
    <dgm:cxn modelId="{7B8A59FE-0732-9C4A-8E80-07790AB30222}" type="presParOf" srcId="{2CFE3861-4BCE-5148-B740-6A7E9EAB2201}" destId="{E7324B2E-2F1B-B249-BBC7-CA6690109FF9}" srcOrd="2" destOrd="0" presId="urn:microsoft.com/office/officeart/2009/3/layout/HorizontalOrganizationChart#364"/>
    <dgm:cxn modelId="{61BA789A-4D15-5443-A85F-EAD92D3B98C0}" type="presParOf" srcId="{B268A11C-E528-4F4C-AC56-BC724BB62FC0}" destId="{BDDD81B4-E63B-EB44-87F6-99B895B60E4E}" srcOrd="4" destOrd="0" presId="urn:microsoft.com/office/officeart/2009/3/layout/HorizontalOrganizationChart#364"/>
    <dgm:cxn modelId="{9FC43753-28F0-0E45-BECD-1129E60E2620}" type="presParOf" srcId="{B268A11C-E528-4F4C-AC56-BC724BB62FC0}" destId="{BF5B2684-F6DE-0F44-8E44-D2A93341ACBA}" srcOrd="5" destOrd="0" presId="urn:microsoft.com/office/officeart/2009/3/layout/HorizontalOrganizationChart#364"/>
    <dgm:cxn modelId="{D5B41BB6-7F2C-1D4F-9496-2BADEB6AF469}" type="presParOf" srcId="{BF5B2684-F6DE-0F44-8E44-D2A93341ACBA}" destId="{CEFEDD9F-E035-FC4B-961E-C5859E817A17}" srcOrd="0" destOrd="0" presId="urn:microsoft.com/office/officeart/2009/3/layout/HorizontalOrganizationChart#364"/>
    <dgm:cxn modelId="{C1BCDE8C-87BA-0844-B148-6A459BF55F29}" type="presParOf" srcId="{CEFEDD9F-E035-FC4B-961E-C5859E817A17}" destId="{EC57565A-8244-204D-B2A4-C3468338C96A}" srcOrd="0" destOrd="0" presId="urn:microsoft.com/office/officeart/2009/3/layout/HorizontalOrganizationChart#364"/>
    <dgm:cxn modelId="{1BF427AE-2D21-FB44-A76D-2EC9AB8184E5}" type="presParOf" srcId="{CEFEDD9F-E035-FC4B-961E-C5859E817A17}" destId="{415B48BB-E6C6-7840-AEFB-F18E9D81F71F}" srcOrd="1" destOrd="0" presId="urn:microsoft.com/office/officeart/2009/3/layout/HorizontalOrganizationChart#364"/>
    <dgm:cxn modelId="{81735DAF-7F41-0D40-BAD9-1EFB416F86E8}" type="presParOf" srcId="{BF5B2684-F6DE-0F44-8E44-D2A93341ACBA}" destId="{C63C0771-915E-374B-BE60-F2826BFACE41}" srcOrd="1" destOrd="0" presId="urn:microsoft.com/office/officeart/2009/3/layout/HorizontalOrganizationChart#364"/>
    <dgm:cxn modelId="{F020ECCA-E63F-B94B-809C-688F23B0F092}" type="presParOf" srcId="{C63C0771-915E-374B-BE60-F2826BFACE41}" destId="{EBA7A9F4-157C-9C43-BF43-FB48A7A531E6}" srcOrd="0" destOrd="0" presId="urn:microsoft.com/office/officeart/2009/3/layout/HorizontalOrganizationChart#364"/>
    <dgm:cxn modelId="{0B08325B-BA29-1B40-9128-51B5E494A4E2}" type="presParOf" srcId="{C63C0771-915E-374B-BE60-F2826BFACE41}" destId="{C6B14958-45DA-BC40-A735-6EC898D9AAFB}" srcOrd="1" destOrd="0" presId="urn:microsoft.com/office/officeart/2009/3/layout/HorizontalOrganizationChart#364"/>
    <dgm:cxn modelId="{B6725ED1-BE1F-8B4D-874D-2F486E927FE8}" type="presParOf" srcId="{C6B14958-45DA-BC40-A735-6EC898D9AAFB}" destId="{F978295F-7730-EF48-BDD6-34FB8D3A0156}" srcOrd="0" destOrd="0" presId="urn:microsoft.com/office/officeart/2009/3/layout/HorizontalOrganizationChart#364"/>
    <dgm:cxn modelId="{190E9BEE-4BAF-814A-B48C-C586AA12002E}" type="presParOf" srcId="{F978295F-7730-EF48-BDD6-34FB8D3A0156}" destId="{95C978DC-964B-074A-BEDC-10384E8AEA1E}" srcOrd="0" destOrd="0" presId="urn:microsoft.com/office/officeart/2009/3/layout/HorizontalOrganizationChart#364"/>
    <dgm:cxn modelId="{F2F17F95-92A8-584B-B700-A947F66FE442}" type="presParOf" srcId="{F978295F-7730-EF48-BDD6-34FB8D3A0156}" destId="{65C53770-E443-CC49-B252-5246CBB6E9F5}" srcOrd="1" destOrd="0" presId="urn:microsoft.com/office/officeart/2009/3/layout/HorizontalOrganizationChart#364"/>
    <dgm:cxn modelId="{F34F3754-632B-AB4F-B4BE-723059D3C88C}" type="presParOf" srcId="{C6B14958-45DA-BC40-A735-6EC898D9AAFB}" destId="{1F1237B0-201E-024B-BEEB-2C3945763AA3}" srcOrd="1" destOrd="0" presId="urn:microsoft.com/office/officeart/2009/3/layout/HorizontalOrganizationChart#364"/>
    <dgm:cxn modelId="{FDA1457A-1F0E-7746-93DA-4179B244FA09}" type="presParOf" srcId="{C6B14958-45DA-BC40-A735-6EC898D9AAFB}" destId="{9C5DF5E8-6344-A844-B265-00C5372238D6}" srcOrd="2" destOrd="0" presId="urn:microsoft.com/office/officeart/2009/3/layout/HorizontalOrganizationChart#364"/>
    <dgm:cxn modelId="{7B221D06-DF7A-8644-8BDF-21C61A52DF67}" type="presParOf" srcId="{BF5B2684-F6DE-0F44-8E44-D2A93341ACBA}" destId="{7B90002E-913A-7243-BC42-4102D9558C34}" srcOrd="2" destOrd="0" presId="urn:microsoft.com/office/officeart/2009/3/layout/HorizontalOrganizationChart#364"/>
    <dgm:cxn modelId="{5AEF6105-16AE-564B-A383-9B0B8C3FBD78}" type="presParOf" srcId="{FF17AA03-1604-F149-AB61-897A76D41AFB}" destId="{9EAC4AE5-700F-7941-8B21-66FD4DDAD24A}" srcOrd="2" destOrd="0" presId="urn:microsoft.com/office/officeart/2009/3/layout/HorizontalOrganizationChart#364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5" loCatId="" qsTypeId="urn:microsoft.com/office/officeart/2005/8/quickstyle/simple1#394" qsCatId="simple" csTypeId="urn:microsoft.com/office/officeart/2005/8/colors/accent2_1#74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商品经济基本规律</a:t>
          </a:r>
          <a:endParaRPr lang="zh-CN" altLang="en-US" dirty="0">
            <a:solidFill>
              <a:schemeClr val="bg1"/>
            </a:solidFill>
          </a:endParaRP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价值规律</a:t>
          </a:r>
          <a:endParaRPr lang="zh-CN" altLang="en-US" dirty="0">
            <a:solidFill>
              <a:schemeClr val="bg1"/>
            </a:solidFill>
          </a:endParaRP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AE1D4E-ACEB-9F4E-8BC1-0C5A5835186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6C5F5A13-9069-CC41-B385-3678CD609368}" type="presOf" srcId="{42E74399-D6AB-7E43-B349-BEEF188B9700}" destId="{26FEFA4A-472B-5B46-89F9-B58307434621}" srcOrd="0" destOrd="0" presId="urn:microsoft.com/office/officeart/2009/3/layout/HorizontalOrganizationChart#365"/>
    <dgm:cxn modelId="{11D67484-DBE6-0C48-B3FB-5AD2CC90594F}" type="presOf" srcId="{07827859-E440-9945-8ACE-B5A3BC7DB463}" destId="{65C53770-E443-CC49-B252-5246CBB6E9F5}" srcOrd="1" destOrd="0" presId="urn:microsoft.com/office/officeart/2009/3/layout/HorizontalOrganizationChart#365"/>
    <dgm:cxn modelId="{0C134D81-6880-4F4C-9094-0DF751B698C4}" type="presOf" srcId="{0864CFA1-B36E-0E4B-8B9F-4E10ACAF03EB}" destId="{EF96F842-AAB0-6C45-95DD-7DAE6727706C}" srcOrd="0" destOrd="0" presId="urn:microsoft.com/office/officeart/2009/3/layout/HorizontalOrganizationChart#365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64384486-4CB6-C347-AA6F-87FB9D94AD33}" type="presOf" srcId="{1AD06F8E-331B-8A4E-97AD-A312F8221527}" destId="{EBA7A9F4-157C-9C43-BF43-FB48A7A531E6}" srcOrd="0" destOrd="0" presId="urn:microsoft.com/office/officeart/2009/3/layout/HorizontalOrganizationChart#365"/>
    <dgm:cxn modelId="{CA474D69-EA79-C347-942F-B59CF6B05C84}" type="presOf" srcId="{99AD84B9-4D0A-3F47-9C40-AB51174A504A}" destId="{415B48BB-E6C6-7840-AEFB-F18E9D81F71F}" srcOrd="1" destOrd="0" presId="urn:microsoft.com/office/officeart/2009/3/layout/HorizontalOrganizationChart#365"/>
    <dgm:cxn modelId="{4A453800-5793-3442-9AEA-52D86F084A12}" type="presOf" srcId="{DC6C4E16-D482-DE4A-933F-E5D6213D1FA9}" destId="{141EB8F2-83DB-8D48-959F-74F2E2260F2A}" srcOrd="1" destOrd="0" presId="urn:microsoft.com/office/officeart/2009/3/layout/HorizontalOrganizationChart#365"/>
    <dgm:cxn modelId="{C28FDE6A-1640-EC49-B154-6CD2FFEA8137}" type="presOf" srcId="{99AD84B9-4D0A-3F47-9C40-AB51174A504A}" destId="{EC57565A-8244-204D-B2A4-C3468338C96A}" srcOrd="0" destOrd="0" presId="urn:microsoft.com/office/officeart/2009/3/layout/HorizontalOrganizationChart#365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05344B86-A147-FB4C-9558-EA7D59AE07EA}" type="presOf" srcId="{398AF3FB-4370-1E45-BC30-4800CC970D6A}" destId="{B0AE1D4E-ACEB-9F4E-8BC1-0C5A58351865}" srcOrd="1" destOrd="0" presId="urn:microsoft.com/office/officeart/2009/3/layout/HorizontalOrganizationChart#365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8F7C108D-ED73-0F42-8490-D6351BA36B12}" type="presOf" srcId="{B1C297FA-3710-734C-98A0-B5B7CC0ADFB6}" destId="{BDDD81B4-E63B-EB44-87F6-99B895B60E4E}" srcOrd="0" destOrd="0" presId="urn:microsoft.com/office/officeart/2009/3/layout/HorizontalOrganizationChart#365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089595C2-C1BB-0D43-BD1A-21C317F88CD5}" type="presOf" srcId="{FCF78E06-6495-474A-ADC4-37ED3D20987D}" destId="{FD3616ED-B705-4240-A2D1-117A6682F7F3}" srcOrd="1" destOrd="0" presId="urn:microsoft.com/office/officeart/2009/3/layout/HorizontalOrganizationChart#365"/>
    <dgm:cxn modelId="{C6ADECC9-C001-664F-B2E2-8ABA9EFA0855}" type="presOf" srcId="{C67D933F-4118-F242-9B87-C6F271A90E9C}" destId="{130136FD-234D-784B-A79E-98C3B231C943}" srcOrd="0" destOrd="0" presId="urn:microsoft.com/office/officeart/2009/3/layout/HorizontalOrganizationChart#365"/>
    <dgm:cxn modelId="{2455BFE2-2B68-3842-8C76-F1D98E0162E9}" type="presOf" srcId="{398AF3FB-4370-1E45-BC30-4800CC970D6A}" destId="{31392801-B829-CB44-9BE0-9CCC308BBE0F}" srcOrd="0" destOrd="0" presId="urn:microsoft.com/office/officeart/2009/3/layout/HorizontalOrganizationChart#365"/>
    <dgm:cxn modelId="{3F73A9E4-BE8E-B940-A781-C05035A7077B}" type="presOf" srcId="{07827859-E440-9945-8ACE-B5A3BC7DB463}" destId="{95C978DC-964B-074A-BEDC-10384E8AEA1E}" srcOrd="0" destOrd="0" presId="urn:microsoft.com/office/officeart/2009/3/layout/HorizontalOrganizationChart#365"/>
    <dgm:cxn modelId="{43D70974-B72A-F24B-8D3B-C6EEEEB7E9D9}" type="presOf" srcId="{DC6C4E16-D482-DE4A-933F-E5D6213D1FA9}" destId="{CD106ED0-145C-624F-9276-915C00BA6477}" srcOrd="0" destOrd="0" presId="urn:microsoft.com/office/officeart/2009/3/layout/HorizontalOrganizationChart#365"/>
    <dgm:cxn modelId="{0FE69842-8E46-0B48-A303-DFC6D9FC9EA5}" type="presOf" srcId="{FCF78E06-6495-474A-ADC4-37ED3D20987D}" destId="{931DF459-474C-C143-B120-780D05DFA5B0}" srcOrd="0" destOrd="0" presId="urn:microsoft.com/office/officeart/2009/3/layout/HorizontalOrganizationChart#365"/>
    <dgm:cxn modelId="{529960E3-CB2E-6943-A73F-25F9C4B58590}" type="presParOf" srcId="{130136FD-234D-784B-A79E-98C3B231C943}" destId="{FF17AA03-1604-F149-AB61-897A76D41AFB}" srcOrd="0" destOrd="0" presId="urn:microsoft.com/office/officeart/2009/3/layout/HorizontalOrganizationChart#365"/>
    <dgm:cxn modelId="{F447C962-7AB6-2F47-BB85-56836BF41383}" type="presParOf" srcId="{FF17AA03-1604-F149-AB61-897A76D41AFB}" destId="{49A01292-60BB-C841-8022-B3AC907CF2E8}" srcOrd="0" destOrd="0" presId="urn:microsoft.com/office/officeart/2009/3/layout/HorizontalOrganizationChart#365"/>
    <dgm:cxn modelId="{BB3BFD65-CF5F-2B44-AD17-1AD01D640606}" type="presParOf" srcId="{49A01292-60BB-C841-8022-B3AC907CF2E8}" destId="{31392801-B829-CB44-9BE0-9CCC308BBE0F}" srcOrd="0" destOrd="0" presId="urn:microsoft.com/office/officeart/2009/3/layout/HorizontalOrganizationChart#365"/>
    <dgm:cxn modelId="{E7383A5D-1DCC-0E4F-9CF6-BB4890891963}" type="presParOf" srcId="{49A01292-60BB-C841-8022-B3AC907CF2E8}" destId="{B0AE1D4E-ACEB-9F4E-8BC1-0C5A58351865}" srcOrd="1" destOrd="0" presId="urn:microsoft.com/office/officeart/2009/3/layout/HorizontalOrganizationChart#365"/>
    <dgm:cxn modelId="{773B868D-3A13-E742-B2BC-03EEB58CB256}" type="presParOf" srcId="{FF17AA03-1604-F149-AB61-897A76D41AFB}" destId="{B268A11C-E528-4F4C-AC56-BC724BB62FC0}" srcOrd="1" destOrd="0" presId="urn:microsoft.com/office/officeart/2009/3/layout/HorizontalOrganizationChart#365"/>
    <dgm:cxn modelId="{CD149FAB-1C1F-7746-9BB1-6B410724CAF9}" type="presParOf" srcId="{B268A11C-E528-4F4C-AC56-BC724BB62FC0}" destId="{EF96F842-AAB0-6C45-95DD-7DAE6727706C}" srcOrd="0" destOrd="0" presId="urn:microsoft.com/office/officeart/2009/3/layout/HorizontalOrganizationChart#365"/>
    <dgm:cxn modelId="{97D797F4-2BE2-D841-B0A6-9F4AF8E42EA0}" type="presParOf" srcId="{B268A11C-E528-4F4C-AC56-BC724BB62FC0}" destId="{6464AF49-59B2-5141-A8D0-6E255102FDCB}" srcOrd="1" destOrd="0" presId="urn:microsoft.com/office/officeart/2009/3/layout/HorizontalOrganizationChart#365"/>
    <dgm:cxn modelId="{C4E8A331-C003-204E-992F-D99D78256454}" type="presParOf" srcId="{6464AF49-59B2-5141-A8D0-6E255102FDCB}" destId="{3CDBC8D4-D376-944A-AB23-D9F77975A24E}" srcOrd="0" destOrd="0" presId="urn:microsoft.com/office/officeart/2009/3/layout/HorizontalOrganizationChart#365"/>
    <dgm:cxn modelId="{4FA5F376-3CDF-9047-A476-EFCAB4A98E1E}" type="presParOf" srcId="{3CDBC8D4-D376-944A-AB23-D9F77975A24E}" destId="{931DF459-474C-C143-B120-780D05DFA5B0}" srcOrd="0" destOrd="0" presId="urn:microsoft.com/office/officeart/2009/3/layout/HorizontalOrganizationChart#365"/>
    <dgm:cxn modelId="{5BA97CD5-609D-DE43-9491-1F235C7B288F}" type="presParOf" srcId="{3CDBC8D4-D376-944A-AB23-D9F77975A24E}" destId="{FD3616ED-B705-4240-A2D1-117A6682F7F3}" srcOrd="1" destOrd="0" presId="urn:microsoft.com/office/officeart/2009/3/layout/HorizontalOrganizationChart#365"/>
    <dgm:cxn modelId="{F017A0B7-B0F0-C841-8623-AE2577D456D9}" type="presParOf" srcId="{6464AF49-59B2-5141-A8D0-6E255102FDCB}" destId="{C95E99B8-F66B-4C42-B704-3A807197CA75}" srcOrd="1" destOrd="0" presId="urn:microsoft.com/office/officeart/2009/3/layout/HorizontalOrganizationChart#365"/>
    <dgm:cxn modelId="{C1EF75C1-7576-9340-AD63-E3C3D8367DC6}" type="presParOf" srcId="{6464AF49-59B2-5141-A8D0-6E255102FDCB}" destId="{5DD3D8F6-1E75-C643-9609-3467F9E95C52}" srcOrd="2" destOrd="0" presId="urn:microsoft.com/office/officeart/2009/3/layout/HorizontalOrganizationChart#365"/>
    <dgm:cxn modelId="{CD306E57-E5E0-8342-B735-C33BB22F65B7}" type="presParOf" srcId="{B268A11C-E528-4F4C-AC56-BC724BB62FC0}" destId="{26FEFA4A-472B-5B46-89F9-B58307434621}" srcOrd="2" destOrd="0" presId="urn:microsoft.com/office/officeart/2009/3/layout/HorizontalOrganizationChart#365"/>
    <dgm:cxn modelId="{CD6C1B30-8E69-2F45-8BC3-07405FDF5A4E}" type="presParOf" srcId="{B268A11C-E528-4F4C-AC56-BC724BB62FC0}" destId="{2CFE3861-4BCE-5148-B740-6A7E9EAB2201}" srcOrd="3" destOrd="0" presId="urn:microsoft.com/office/officeart/2009/3/layout/HorizontalOrganizationChart#365"/>
    <dgm:cxn modelId="{C7E0ED57-4495-8B42-8A30-21CFAA918D3E}" type="presParOf" srcId="{2CFE3861-4BCE-5148-B740-6A7E9EAB2201}" destId="{E039CFB0-7D91-1742-9BC3-F9C356C398CE}" srcOrd="0" destOrd="0" presId="urn:microsoft.com/office/officeart/2009/3/layout/HorizontalOrganizationChart#365"/>
    <dgm:cxn modelId="{AA09D3DC-B169-A546-A330-CFCD95B10390}" type="presParOf" srcId="{E039CFB0-7D91-1742-9BC3-F9C356C398CE}" destId="{CD106ED0-145C-624F-9276-915C00BA6477}" srcOrd="0" destOrd="0" presId="urn:microsoft.com/office/officeart/2009/3/layout/HorizontalOrganizationChart#365"/>
    <dgm:cxn modelId="{E422E89C-6499-4D4B-8010-5936F0D30EFC}" type="presParOf" srcId="{E039CFB0-7D91-1742-9BC3-F9C356C398CE}" destId="{141EB8F2-83DB-8D48-959F-74F2E2260F2A}" srcOrd="1" destOrd="0" presId="urn:microsoft.com/office/officeart/2009/3/layout/HorizontalOrganizationChart#365"/>
    <dgm:cxn modelId="{D07A1DFB-C969-354B-A262-9A0AA2E1D43F}" type="presParOf" srcId="{2CFE3861-4BCE-5148-B740-6A7E9EAB2201}" destId="{F226ACA0-571C-724E-A0FC-3BDA12674F02}" srcOrd="1" destOrd="0" presId="urn:microsoft.com/office/officeart/2009/3/layout/HorizontalOrganizationChart#365"/>
    <dgm:cxn modelId="{E90DD069-43C5-924A-8E24-8C9FC21ACF72}" type="presParOf" srcId="{2CFE3861-4BCE-5148-B740-6A7E9EAB2201}" destId="{E7324B2E-2F1B-B249-BBC7-CA6690109FF9}" srcOrd="2" destOrd="0" presId="urn:microsoft.com/office/officeart/2009/3/layout/HorizontalOrganizationChart#365"/>
    <dgm:cxn modelId="{124EC8A4-1343-BD43-99E6-651C14E97BE5}" type="presParOf" srcId="{B268A11C-E528-4F4C-AC56-BC724BB62FC0}" destId="{BDDD81B4-E63B-EB44-87F6-99B895B60E4E}" srcOrd="4" destOrd="0" presId="urn:microsoft.com/office/officeart/2009/3/layout/HorizontalOrganizationChart#365"/>
    <dgm:cxn modelId="{17C50A0A-196F-D545-AEE0-0A5AA29DE34F}" type="presParOf" srcId="{B268A11C-E528-4F4C-AC56-BC724BB62FC0}" destId="{BF5B2684-F6DE-0F44-8E44-D2A93341ACBA}" srcOrd="5" destOrd="0" presId="urn:microsoft.com/office/officeart/2009/3/layout/HorizontalOrganizationChart#365"/>
    <dgm:cxn modelId="{11EC6281-9A68-A647-BC8F-E2D1B810EB17}" type="presParOf" srcId="{BF5B2684-F6DE-0F44-8E44-D2A93341ACBA}" destId="{CEFEDD9F-E035-FC4B-961E-C5859E817A17}" srcOrd="0" destOrd="0" presId="urn:microsoft.com/office/officeart/2009/3/layout/HorizontalOrganizationChart#365"/>
    <dgm:cxn modelId="{1EF86948-8DD6-1640-B140-644372EE1D66}" type="presParOf" srcId="{CEFEDD9F-E035-FC4B-961E-C5859E817A17}" destId="{EC57565A-8244-204D-B2A4-C3468338C96A}" srcOrd="0" destOrd="0" presId="urn:microsoft.com/office/officeart/2009/3/layout/HorizontalOrganizationChart#365"/>
    <dgm:cxn modelId="{F3E221E2-66BC-B44B-ACC6-62482C560890}" type="presParOf" srcId="{CEFEDD9F-E035-FC4B-961E-C5859E817A17}" destId="{415B48BB-E6C6-7840-AEFB-F18E9D81F71F}" srcOrd="1" destOrd="0" presId="urn:microsoft.com/office/officeart/2009/3/layout/HorizontalOrganizationChart#365"/>
    <dgm:cxn modelId="{4658B1DA-106F-754F-B408-6496059245E1}" type="presParOf" srcId="{BF5B2684-F6DE-0F44-8E44-D2A93341ACBA}" destId="{C63C0771-915E-374B-BE60-F2826BFACE41}" srcOrd="1" destOrd="0" presId="urn:microsoft.com/office/officeart/2009/3/layout/HorizontalOrganizationChart#365"/>
    <dgm:cxn modelId="{D3FE3738-E8F3-C94E-81AB-A1DE9B783B3A}" type="presParOf" srcId="{C63C0771-915E-374B-BE60-F2826BFACE41}" destId="{EBA7A9F4-157C-9C43-BF43-FB48A7A531E6}" srcOrd="0" destOrd="0" presId="urn:microsoft.com/office/officeart/2009/3/layout/HorizontalOrganizationChart#365"/>
    <dgm:cxn modelId="{A406C1AE-0902-824F-9B67-E0B3ECC42E9C}" type="presParOf" srcId="{C63C0771-915E-374B-BE60-F2826BFACE41}" destId="{C6B14958-45DA-BC40-A735-6EC898D9AAFB}" srcOrd="1" destOrd="0" presId="urn:microsoft.com/office/officeart/2009/3/layout/HorizontalOrganizationChart#365"/>
    <dgm:cxn modelId="{2CFAC0DD-0B8E-1343-8E85-B9447E73470D}" type="presParOf" srcId="{C6B14958-45DA-BC40-A735-6EC898D9AAFB}" destId="{F978295F-7730-EF48-BDD6-34FB8D3A0156}" srcOrd="0" destOrd="0" presId="urn:microsoft.com/office/officeart/2009/3/layout/HorizontalOrganizationChart#365"/>
    <dgm:cxn modelId="{12A9B16C-0BB0-0F4A-844F-2F712CADA05C}" type="presParOf" srcId="{F978295F-7730-EF48-BDD6-34FB8D3A0156}" destId="{95C978DC-964B-074A-BEDC-10384E8AEA1E}" srcOrd="0" destOrd="0" presId="urn:microsoft.com/office/officeart/2009/3/layout/HorizontalOrganizationChart#365"/>
    <dgm:cxn modelId="{6B7339BF-F71E-9840-A9D0-FED3169ACA3C}" type="presParOf" srcId="{F978295F-7730-EF48-BDD6-34FB8D3A0156}" destId="{65C53770-E443-CC49-B252-5246CBB6E9F5}" srcOrd="1" destOrd="0" presId="urn:microsoft.com/office/officeart/2009/3/layout/HorizontalOrganizationChart#365"/>
    <dgm:cxn modelId="{348CD5B7-4E6E-934E-8AC2-D4B49778A3B4}" type="presParOf" srcId="{C6B14958-45DA-BC40-A735-6EC898D9AAFB}" destId="{1F1237B0-201E-024B-BEEB-2C3945763AA3}" srcOrd="1" destOrd="0" presId="urn:microsoft.com/office/officeart/2009/3/layout/HorizontalOrganizationChart#365"/>
    <dgm:cxn modelId="{080434A7-CE2F-5947-B760-1CF89D5A59C9}" type="presParOf" srcId="{C6B14958-45DA-BC40-A735-6EC898D9AAFB}" destId="{9C5DF5E8-6344-A844-B265-00C5372238D6}" srcOrd="2" destOrd="0" presId="urn:microsoft.com/office/officeart/2009/3/layout/HorizontalOrganizationChart#365"/>
    <dgm:cxn modelId="{37981FA5-23DA-DE47-B805-7F36200552CB}" type="presParOf" srcId="{BF5B2684-F6DE-0F44-8E44-D2A93341ACBA}" destId="{7B90002E-913A-7243-BC42-4102D9558C34}" srcOrd="2" destOrd="0" presId="urn:microsoft.com/office/officeart/2009/3/layout/HorizontalOrganizationChart#365"/>
    <dgm:cxn modelId="{673A1B8E-C5AC-AA44-9BD3-70D21A6FFDF0}" type="presParOf" srcId="{FF17AA03-1604-F149-AB61-897A76D41AFB}" destId="{9EAC4AE5-700F-7941-8B21-66FD4DDAD24A}" srcOrd="2" destOrd="0" presId="urn:microsoft.com/office/officeart/2009/3/layout/HorizontalOrganizationChart#36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6" loCatId="" qsTypeId="urn:microsoft.com/office/officeart/2005/8/quickstyle/simple1#395" qsCatId="simple" csTypeId="urn:microsoft.com/office/officeart/2005/8/colors/accent2_1#75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商品经济基本规律</a:t>
          </a:r>
          <a:endParaRPr lang="zh-CN" altLang="en-US" dirty="0">
            <a:solidFill>
              <a:schemeClr val="bg1"/>
            </a:solidFill>
          </a:endParaRP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价值规律</a:t>
          </a:r>
          <a:endParaRPr lang="zh-CN" altLang="en-US" dirty="0">
            <a:solidFill>
              <a:schemeClr val="bg1"/>
            </a:solidFill>
          </a:endParaRP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AE1D4E-ACEB-9F4E-8BC1-0C5A5835186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D0186117-3354-6843-B563-AD25BA25FB50}" type="presOf" srcId="{42E74399-D6AB-7E43-B349-BEEF188B9700}" destId="{26FEFA4A-472B-5B46-89F9-B58307434621}" srcOrd="0" destOrd="0" presId="urn:microsoft.com/office/officeart/2009/3/layout/HorizontalOrganizationChart#366"/>
    <dgm:cxn modelId="{FD84A4AC-701E-C740-B275-36E415D8DB03}" type="presOf" srcId="{0864CFA1-B36E-0E4B-8B9F-4E10ACAF03EB}" destId="{EF96F842-AAB0-6C45-95DD-7DAE6727706C}" srcOrd="0" destOrd="0" presId="urn:microsoft.com/office/officeart/2009/3/layout/HorizontalOrganizationChart#366"/>
    <dgm:cxn modelId="{7C0742F5-9AC4-3E4E-B72D-34E5B8ECAC55}" type="presOf" srcId="{FCF78E06-6495-474A-ADC4-37ED3D20987D}" destId="{931DF459-474C-C143-B120-780D05DFA5B0}" srcOrd="0" destOrd="0" presId="urn:microsoft.com/office/officeart/2009/3/layout/HorizontalOrganizationChart#366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36B68D45-FECE-D343-A2E0-160B3A29AA18}" type="presOf" srcId="{398AF3FB-4370-1E45-BC30-4800CC970D6A}" destId="{31392801-B829-CB44-9BE0-9CCC308BBE0F}" srcOrd="0" destOrd="0" presId="urn:microsoft.com/office/officeart/2009/3/layout/HorizontalOrganizationChart#366"/>
    <dgm:cxn modelId="{18B88ED1-5287-1847-8DC1-79384FE135C6}" type="presOf" srcId="{C67D933F-4118-F242-9B87-C6F271A90E9C}" destId="{130136FD-234D-784B-A79E-98C3B231C943}" srcOrd="0" destOrd="0" presId="urn:microsoft.com/office/officeart/2009/3/layout/HorizontalOrganizationChart#366"/>
    <dgm:cxn modelId="{116BDD51-66FF-2D4D-A248-D49D67C9DEF5}" type="presOf" srcId="{07827859-E440-9945-8ACE-B5A3BC7DB463}" destId="{65C53770-E443-CC49-B252-5246CBB6E9F5}" srcOrd="1" destOrd="0" presId="urn:microsoft.com/office/officeart/2009/3/layout/HorizontalOrganizationChart#366"/>
    <dgm:cxn modelId="{CF0F026C-BD65-6744-A6AB-291C97C569D0}" type="presOf" srcId="{398AF3FB-4370-1E45-BC30-4800CC970D6A}" destId="{B0AE1D4E-ACEB-9F4E-8BC1-0C5A58351865}" srcOrd="1" destOrd="0" presId="urn:microsoft.com/office/officeart/2009/3/layout/HorizontalOrganizationChart#366"/>
    <dgm:cxn modelId="{52FB5872-1440-C543-A336-290BC524AD75}" type="presOf" srcId="{1AD06F8E-331B-8A4E-97AD-A312F8221527}" destId="{EBA7A9F4-157C-9C43-BF43-FB48A7A531E6}" srcOrd="0" destOrd="0" presId="urn:microsoft.com/office/officeart/2009/3/layout/HorizontalOrganizationChart#366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5B417413-9820-8A4A-9702-4BE68F84F7E9}" type="presOf" srcId="{99AD84B9-4D0A-3F47-9C40-AB51174A504A}" destId="{EC57565A-8244-204D-B2A4-C3468338C96A}" srcOrd="0" destOrd="0" presId="urn:microsoft.com/office/officeart/2009/3/layout/HorizontalOrganizationChart#366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54C9BBE9-6D57-514D-90B3-77557BE0E9D6}" type="presOf" srcId="{DC6C4E16-D482-DE4A-933F-E5D6213D1FA9}" destId="{CD106ED0-145C-624F-9276-915C00BA6477}" srcOrd="0" destOrd="0" presId="urn:microsoft.com/office/officeart/2009/3/layout/HorizontalOrganizationChart#366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44C43157-37D4-CC4F-B563-6A9D2CF30D86}" type="presOf" srcId="{B1C297FA-3710-734C-98A0-B5B7CC0ADFB6}" destId="{BDDD81B4-E63B-EB44-87F6-99B895B60E4E}" srcOrd="0" destOrd="0" presId="urn:microsoft.com/office/officeart/2009/3/layout/HorizontalOrganizationChart#366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5E102119-7F51-9047-8E6E-A26DAF6F103E}" type="presOf" srcId="{99AD84B9-4D0A-3F47-9C40-AB51174A504A}" destId="{415B48BB-E6C6-7840-AEFB-F18E9D81F71F}" srcOrd="1" destOrd="0" presId="urn:microsoft.com/office/officeart/2009/3/layout/HorizontalOrganizationChart#366"/>
    <dgm:cxn modelId="{5EBD7E7E-E1FC-FA4A-9B02-97B390578F4D}" type="presOf" srcId="{07827859-E440-9945-8ACE-B5A3BC7DB463}" destId="{95C978DC-964B-074A-BEDC-10384E8AEA1E}" srcOrd="0" destOrd="0" presId="urn:microsoft.com/office/officeart/2009/3/layout/HorizontalOrganizationChart#366"/>
    <dgm:cxn modelId="{28458A32-947D-7D4F-96E4-0CC5F444D593}" type="presOf" srcId="{FCF78E06-6495-474A-ADC4-37ED3D20987D}" destId="{FD3616ED-B705-4240-A2D1-117A6682F7F3}" srcOrd="1" destOrd="0" presId="urn:microsoft.com/office/officeart/2009/3/layout/HorizontalOrganizationChart#366"/>
    <dgm:cxn modelId="{CDBA2864-5492-E04C-9FAC-BA7AE8B3C604}" type="presOf" srcId="{DC6C4E16-D482-DE4A-933F-E5D6213D1FA9}" destId="{141EB8F2-83DB-8D48-959F-74F2E2260F2A}" srcOrd="1" destOrd="0" presId="urn:microsoft.com/office/officeart/2009/3/layout/HorizontalOrganizationChart#366"/>
    <dgm:cxn modelId="{971EC07C-50AB-584F-936F-EAD8F6A27C44}" type="presParOf" srcId="{130136FD-234D-784B-A79E-98C3B231C943}" destId="{FF17AA03-1604-F149-AB61-897A76D41AFB}" srcOrd="0" destOrd="0" presId="urn:microsoft.com/office/officeart/2009/3/layout/HorizontalOrganizationChart#366"/>
    <dgm:cxn modelId="{F59EB550-AACB-D440-B612-D43DAC85C3D4}" type="presParOf" srcId="{FF17AA03-1604-F149-AB61-897A76D41AFB}" destId="{49A01292-60BB-C841-8022-B3AC907CF2E8}" srcOrd="0" destOrd="0" presId="urn:microsoft.com/office/officeart/2009/3/layout/HorizontalOrganizationChart#366"/>
    <dgm:cxn modelId="{11008366-7BDF-7544-9540-504F1CC6BB3F}" type="presParOf" srcId="{49A01292-60BB-C841-8022-B3AC907CF2E8}" destId="{31392801-B829-CB44-9BE0-9CCC308BBE0F}" srcOrd="0" destOrd="0" presId="urn:microsoft.com/office/officeart/2009/3/layout/HorizontalOrganizationChart#366"/>
    <dgm:cxn modelId="{4EF8274A-C76C-124B-ACCA-1ED4D90CF4A0}" type="presParOf" srcId="{49A01292-60BB-C841-8022-B3AC907CF2E8}" destId="{B0AE1D4E-ACEB-9F4E-8BC1-0C5A58351865}" srcOrd="1" destOrd="0" presId="urn:microsoft.com/office/officeart/2009/3/layout/HorizontalOrganizationChart#366"/>
    <dgm:cxn modelId="{7EDD09A8-F32C-CA49-8906-8DEEE24A7269}" type="presParOf" srcId="{FF17AA03-1604-F149-AB61-897A76D41AFB}" destId="{B268A11C-E528-4F4C-AC56-BC724BB62FC0}" srcOrd="1" destOrd="0" presId="urn:microsoft.com/office/officeart/2009/3/layout/HorizontalOrganizationChart#366"/>
    <dgm:cxn modelId="{C92C86C0-6194-C443-B016-1734CF19DEE3}" type="presParOf" srcId="{B268A11C-E528-4F4C-AC56-BC724BB62FC0}" destId="{EF96F842-AAB0-6C45-95DD-7DAE6727706C}" srcOrd="0" destOrd="0" presId="urn:microsoft.com/office/officeart/2009/3/layout/HorizontalOrganizationChart#366"/>
    <dgm:cxn modelId="{E7408748-2E8C-DE40-BCA7-C3D5C4CB5C1A}" type="presParOf" srcId="{B268A11C-E528-4F4C-AC56-BC724BB62FC0}" destId="{6464AF49-59B2-5141-A8D0-6E255102FDCB}" srcOrd="1" destOrd="0" presId="urn:microsoft.com/office/officeart/2009/3/layout/HorizontalOrganizationChart#366"/>
    <dgm:cxn modelId="{DF7CCAA6-542E-3A42-B5F8-5CFEFC17A828}" type="presParOf" srcId="{6464AF49-59B2-5141-A8D0-6E255102FDCB}" destId="{3CDBC8D4-D376-944A-AB23-D9F77975A24E}" srcOrd="0" destOrd="0" presId="urn:microsoft.com/office/officeart/2009/3/layout/HorizontalOrganizationChart#366"/>
    <dgm:cxn modelId="{5AF62CB2-8193-8D40-A4BB-7FB81BC12A42}" type="presParOf" srcId="{3CDBC8D4-D376-944A-AB23-D9F77975A24E}" destId="{931DF459-474C-C143-B120-780D05DFA5B0}" srcOrd="0" destOrd="0" presId="urn:microsoft.com/office/officeart/2009/3/layout/HorizontalOrganizationChart#366"/>
    <dgm:cxn modelId="{C1AEF8D2-01B1-F14E-8DFA-EDA1BD0DF1BF}" type="presParOf" srcId="{3CDBC8D4-D376-944A-AB23-D9F77975A24E}" destId="{FD3616ED-B705-4240-A2D1-117A6682F7F3}" srcOrd="1" destOrd="0" presId="urn:microsoft.com/office/officeart/2009/3/layout/HorizontalOrganizationChart#366"/>
    <dgm:cxn modelId="{ECF5DCBE-71CB-E540-B32E-436DA3E74B13}" type="presParOf" srcId="{6464AF49-59B2-5141-A8D0-6E255102FDCB}" destId="{C95E99B8-F66B-4C42-B704-3A807197CA75}" srcOrd="1" destOrd="0" presId="urn:microsoft.com/office/officeart/2009/3/layout/HorizontalOrganizationChart#366"/>
    <dgm:cxn modelId="{1D4F9C9E-4868-CC4C-8027-D1B0B1BCB139}" type="presParOf" srcId="{6464AF49-59B2-5141-A8D0-6E255102FDCB}" destId="{5DD3D8F6-1E75-C643-9609-3467F9E95C52}" srcOrd="2" destOrd="0" presId="urn:microsoft.com/office/officeart/2009/3/layout/HorizontalOrganizationChart#366"/>
    <dgm:cxn modelId="{EA66FE23-1626-8641-86E6-34D303EA53E8}" type="presParOf" srcId="{B268A11C-E528-4F4C-AC56-BC724BB62FC0}" destId="{26FEFA4A-472B-5B46-89F9-B58307434621}" srcOrd="2" destOrd="0" presId="urn:microsoft.com/office/officeart/2009/3/layout/HorizontalOrganizationChart#366"/>
    <dgm:cxn modelId="{5439FDEB-7A75-4A46-ADCA-1401CC0B9FDD}" type="presParOf" srcId="{B268A11C-E528-4F4C-AC56-BC724BB62FC0}" destId="{2CFE3861-4BCE-5148-B740-6A7E9EAB2201}" srcOrd="3" destOrd="0" presId="urn:microsoft.com/office/officeart/2009/3/layout/HorizontalOrganizationChart#366"/>
    <dgm:cxn modelId="{7AA36253-2850-8849-BD9F-E8E63C3AAD66}" type="presParOf" srcId="{2CFE3861-4BCE-5148-B740-6A7E9EAB2201}" destId="{E039CFB0-7D91-1742-9BC3-F9C356C398CE}" srcOrd="0" destOrd="0" presId="urn:microsoft.com/office/officeart/2009/3/layout/HorizontalOrganizationChart#366"/>
    <dgm:cxn modelId="{FD4D2D96-2B38-E546-99BC-428C710E94A3}" type="presParOf" srcId="{E039CFB0-7D91-1742-9BC3-F9C356C398CE}" destId="{CD106ED0-145C-624F-9276-915C00BA6477}" srcOrd="0" destOrd="0" presId="urn:microsoft.com/office/officeart/2009/3/layout/HorizontalOrganizationChart#366"/>
    <dgm:cxn modelId="{D05ECDF2-3C68-5C4A-A9DA-5A5DBCAF498F}" type="presParOf" srcId="{E039CFB0-7D91-1742-9BC3-F9C356C398CE}" destId="{141EB8F2-83DB-8D48-959F-74F2E2260F2A}" srcOrd="1" destOrd="0" presId="urn:microsoft.com/office/officeart/2009/3/layout/HorizontalOrganizationChart#366"/>
    <dgm:cxn modelId="{EF324081-BFA1-4F43-8446-C7D3BF7715AB}" type="presParOf" srcId="{2CFE3861-4BCE-5148-B740-6A7E9EAB2201}" destId="{F226ACA0-571C-724E-A0FC-3BDA12674F02}" srcOrd="1" destOrd="0" presId="urn:microsoft.com/office/officeart/2009/3/layout/HorizontalOrganizationChart#366"/>
    <dgm:cxn modelId="{5B106DA2-4FDE-8749-9431-BA0F9D18B9BB}" type="presParOf" srcId="{2CFE3861-4BCE-5148-B740-6A7E9EAB2201}" destId="{E7324B2E-2F1B-B249-BBC7-CA6690109FF9}" srcOrd="2" destOrd="0" presId="urn:microsoft.com/office/officeart/2009/3/layout/HorizontalOrganizationChart#366"/>
    <dgm:cxn modelId="{D80AD91F-FBE6-334E-8B92-C11E5F4031BA}" type="presParOf" srcId="{B268A11C-E528-4F4C-AC56-BC724BB62FC0}" destId="{BDDD81B4-E63B-EB44-87F6-99B895B60E4E}" srcOrd="4" destOrd="0" presId="urn:microsoft.com/office/officeart/2009/3/layout/HorizontalOrganizationChart#366"/>
    <dgm:cxn modelId="{DCB9723D-32A7-4D44-98F1-7C99C0810A52}" type="presParOf" srcId="{B268A11C-E528-4F4C-AC56-BC724BB62FC0}" destId="{BF5B2684-F6DE-0F44-8E44-D2A93341ACBA}" srcOrd="5" destOrd="0" presId="urn:microsoft.com/office/officeart/2009/3/layout/HorizontalOrganizationChart#366"/>
    <dgm:cxn modelId="{36E26FC0-1E8C-A84E-886D-B8B60D700BBF}" type="presParOf" srcId="{BF5B2684-F6DE-0F44-8E44-D2A93341ACBA}" destId="{CEFEDD9F-E035-FC4B-961E-C5859E817A17}" srcOrd="0" destOrd="0" presId="urn:microsoft.com/office/officeart/2009/3/layout/HorizontalOrganizationChart#366"/>
    <dgm:cxn modelId="{7234AE21-CC1A-FC4D-AE90-C2F174814F18}" type="presParOf" srcId="{CEFEDD9F-E035-FC4B-961E-C5859E817A17}" destId="{EC57565A-8244-204D-B2A4-C3468338C96A}" srcOrd="0" destOrd="0" presId="urn:microsoft.com/office/officeart/2009/3/layout/HorizontalOrganizationChart#366"/>
    <dgm:cxn modelId="{CFE8A259-88CC-CB4E-931E-D1B63C0A68DF}" type="presParOf" srcId="{CEFEDD9F-E035-FC4B-961E-C5859E817A17}" destId="{415B48BB-E6C6-7840-AEFB-F18E9D81F71F}" srcOrd="1" destOrd="0" presId="urn:microsoft.com/office/officeart/2009/3/layout/HorizontalOrganizationChart#366"/>
    <dgm:cxn modelId="{8CC99B25-0683-DA45-BCA3-E8979622EA9C}" type="presParOf" srcId="{BF5B2684-F6DE-0F44-8E44-D2A93341ACBA}" destId="{C63C0771-915E-374B-BE60-F2826BFACE41}" srcOrd="1" destOrd="0" presId="urn:microsoft.com/office/officeart/2009/3/layout/HorizontalOrganizationChart#366"/>
    <dgm:cxn modelId="{B529245A-2A77-334E-8160-FD2FE7FFC1B4}" type="presParOf" srcId="{C63C0771-915E-374B-BE60-F2826BFACE41}" destId="{EBA7A9F4-157C-9C43-BF43-FB48A7A531E6}" srcOrd="0" destOrd="0" presId="urn:microsoft.com/office/officeart/2009/3/layout/HorizontalOrganizationChart#366"/>
    <dgm:cxn modelId="{332233F1-2897-C64C-9A92-8B237406D253}" type="presParOf" srcId="{C63C0771-915E-374B-BE60-F2826BFACE41}" destId="{C6B14958-45DA-BC40-A735-6EC898D9AAFB}" srcOrd="1" destOrd="0" presId="urn:microsoft.com/office/officeart/2009/3/layout/HorizontalOrganizationChart#366"/>
    <dgm:cxn modelId="{411B0087-4763-BC49-B959-9A1C1E20218D}" type="presParOf" srcId="{C6B14958-45DA-BC40-A735-6EC898D9AAFB}" destId="{F978295F-7730-EF48-BDD6-34FB8D3A0156}" srcOrd="0" destOrd="0" presId="urn:microsoft.com/office/officeart/2009/3/layout/HorizontalOrganizationChart#366"/>
    <dgm:cxn modelId="{41AE5E20-3D42-424C-B6CC-936DAE9882AE}" type="presParOf" srcId="{F978295F-7730-EF48-BDD6-34FB8D3A0156}" destId="{95C978DC-964B-074A-BEDC-10384E8AEA1E}" srcOrd="0" destOrd="0" presId="urn:microsoft.com/office/officeart/2009/3/layout/HorizontalOrganizationChart#366"/>
    <dgm:cxn modelId="{A6157092-CD28-9241-9347-CE66078F0986}" type="presParOf" srcId="{F978295F-7730-EF48-BDD6-34FB8D3A0156}" destId="{65C53770-E443-CC49-B252-5246CBB6E9F5}" srcOrd="1" destOrd="0" presId="urn:microsoft.com/office/officeart/2009/3/layout/HorizontalOrganizationChart#366"/>
    <dgm:cxn modelId="{1A7B285C-339B-F748-8A9A-7F4348916B84}" type="presParOf" srcId="{C6B14958-45DA-BC40-A735-6EC898D9AAFB}" destId="{1F1237B0-201E-024B-BEEB-2C3945763AA3}" srcOrd="1" destOrd="0" presId="urn:microsoft.com/office/officeart/2009/3/layout/HorizontalOrganizationChart#366"/>
    <dgm:cxn modelId="{9B28616A-E62C-F542-A0D3-FAEDAB63F7A6}" type="presParOf" srcId="{C6B14958-45DA-BC40-A735-6EC898D9AAFB}" destId="{9C5DF5E8-6344-A844-B265-00C5372238D6}" srcOrd="2" destOrd="0" presId="urn:microsoft.com/office/officeart/2009/3/layout/HorizontalOrganizationChart#366"/>
    <dgm:cxn modelId="{32C9ACC7-F4BC-5842-95F7-1C8E7EBC398A}" type="presParOf" srcId="{BF5B2684-F6DE-0F44-8E44-D2A93341ACBA}" destId="{7B90002E-913A-7243-BC42-4102D9558C34}" srcOrd="2" destOrd="0" presId="urn:microsoft.com/office/officeart/2009/3/layout/HorizontalOrganizationChart#366"/>
    <dgm:cxn modelId="{8E869306-F6CD-704F-BC9D-B3D1A9EABEBF}" type="presParOf" srcId="{FF17AA03-1604-F149-AB61-897A76D41AFB}" destId="{9EAC4AE5-700F-7941-8B21-66FD4DDAD24A}" srcOrd="2" destOrd="0" presId="urn:microsoft.com/office/officeart/2009/3/layout/HorizontalOrganizationChart#36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7" loCatId="" qsTypeId="urn:microsoft.com/office/officeart/2005/8/quickstyle/simple1#396" qsCatId="simple" csTypeId="urn:microsoft.com/office/officeart/2005/8/colors/accent2_1#76" csCatId="accent2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商品经济基本规律</a:t>
          </a:r>
          <a:endParaRPr lang="zh-CN" altLang="en-US" dirty="0">
            <a:solidFill>
              <a:schemeClr val="bg1"/>
            </a:solidFill>
          </a:endParaRPr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价值规律</a:t>
          </a:r>
          <a:endParaRPr lang="zh-CN" altLang="en-US" dirty="0">
            <a:solidFill>
              <a:schemeClr val="bg1"/>
            </a:solidFill>
          </a:endParaRPr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FF17AA03-1604-F149-AB61-897A76D41AFB}" type="pres">
      <dgm:prSet presAssocID="{398AF3FB-4370-1E45-BC30-4800CC970D6A}" presName="hierRoot1" presStyleCnt="0">
        <dgm:presLayoutVars>
          <dgm:hierBranch val="init"/>
        </dgm:presLayoutVars>
      </dgm:prSet>
      <dgm:spPr/>
    </dgm:pt>
    <dgm:pt modelId="{49A01292-60BB-C841-8022-B3AC907CF2E8}" type="pres">
      <dgm:prSet presAssocID="{398AF3FB-4370-1E45-BC30-4800CC970D6A}" presName="rootComposite1" presStyleCnt="0"/>
      <dgm:spPr/>
    </dgm:pt>
    <dgm:pt modelId="{31392801-B829-CB44-9BE0-9CCC308BBE0F}" type="pres">
      <dgm:prSet presAssocID="{398AF3FB-4370-1E45-BC30-4800CC970D6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AE1D4E-ACEB-9F4E-8BC1-0C5A5835186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268A11C-E528-4F4C-AC56-BC724BB62FC0}" type="pres">
      <dgm:prSet presAssocID="{398AF3FB-4370-1E45-BC30-4800CC970D6A}" presName="hierChild2" presStyleCnt="0"/>
      <dgm:spPr/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EBA7A9F4-157C-9C43-BF43-FB48A7A531E6}" type="pres">
      <dgm:prSet presAssocID="{1AD06F8E-331B-8A4E-97AD-A312F8221527}" presName="Name64" presStyleLbl="parChTrans1D3" presStyleIdx="0" presStyleCnt="1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0" presStyleCnt="1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9EAC4AE5-700F-7941-8B21-66FD4DDAD24A}" type="pres">
      <dgm:prSet presAssocID="{398AF3FB-4370-1E45-BC30-4800CC970D6A}" presName="hierChild3" presStyleCnt="0"/>
      <dgm:spPr/>
    </dgm:pt>
  </dgm:ptLst>
  <dgm:cxnLst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0F1DA697-7700-BD45-B15F-67862EFC0F49}" type="presOf" srcId="{FCF78E06-6495-474A-ADC4-37ED3D20987D}" destId="{931DF459-474C-C143-B120-780D05DFA5B0}" srcOrd="0" destOrd="0" presId="urn:microsoft.com/office/officeart/2009/3/layout/HorizontalOrganizationChart#367"/>
    <dgm:cxn modelId="{46EBE2A1-0A22-AE42-9E37-F3B5E2ABBA53}" type="presOf" srcId="{99AD84B9-4D0A-3F47-9C40-AB51174A504A}" destId="{EC57565A-8244-204D-B2A4-C3468338C96A}" srcOrd="0" destOrd="0" presId="urn:microsoft.com/office/officeart/2009/3/layout/HorizontalOrganizationChart#367"/>
    <dgm:cxn modelId="{CBF31AAB-C34C-2A46-82D4-1518AE14F310}" type="presOf" srcId="{07827859-E440-9945-8ACE-B5A3BC7DB463}" destId="{95C978DC-964B-074A-BEDC-10384E8AEA1E}" srcOrd="0" destOrd="0" presId="urn:microsoft.com/office/officeart/2009/3/layout/HorizontalOrganizationChart#367"/>
    <dgm:cxn modelId="{1C5EE6E1-AEE2-8544-936E-05AEFD529CEC}" type="presOf" srcId="{1AD06F8E-331B-8A4E-97AD-A312F8221527}" destId="{EBA7A9F4-157C-9C43-BF43-FB48A7A531E6}" srcOrd="0" destOrd="0" presId="urn:microsoft.com/office/officeart/2009/3/layout/HorizontalOrganizationChart#367"/>
    <dgm:cxn modelId="{3A7ADF35-B4DD-EB45-ACDC-6AFEE16362B5}" type="presOf" srcId="{0864CFA1-B36E-0E4B-8B9F-4E10ACAF03EB}" destId="{EF96F842-AAB0-6C45-95DD-7DAE6727706C}" srcOrd="0" destOrd="0" presId="urn:microsoft.com/office/officeart/2009/3/layout/HorizontalOrganizationChart#367"/>
    <dgm:cxn modelId="{503B8CC2-D6AA-1444-AD45-866EF4A9C60B}" type="presOf" srcId="{99AD84B9-4D0A-3F47-9C40-AB51174A504A}" destId="{415B48BB-E6C6-7840-AEFB-F18E9D81F71F}" srcOrd="1" destOrd="0" presId="urn:microsoft.com/office/officeart/2009/3/layout/HorizontalOrganizationChart#367"/>
    <dgm:cxn modelId="{ED24FC7D-12AA-3846-B510-BFD6CC1B661E}" type="presOf" srcId="{398AF3FB-4370-1E45-BC30-4800CC970D6A}" destId="{31392801-B829-CB44-9BE0-9CCC308BBE0F}" srcOrd="0" destOrd="0" presId="urn:microsoft.com/office/officeart/2009/3/layout/HorizontalOrganizationChart#367"/>
    <dgm:cxn modelId="{2D188675-2EDB-CE4F-ABFC-A2C09255BDDB}" type="presOf" srcId="{07827859-E440-9945-8ACE-B5A3BC7DB463}" destId="{65C53770-E443-CC49-B252-5246CBB6E9F5}" srcOrd="1" destOrd="0" presId="urn:microsoft.com/office/officeart/2009/3/layout/HorizontalOrganizationChart#367"/>
    <dgm:cxn modelId="{FC2BBA13-26D9-5446-9857-26A7E6318D82}" type="presOf" srcId="{FCF78E06-6495-474A-ADC4-37ED3D20987D}" destId="{FD3616ED-B705-4240-A2D1-117A6682F7F3}" srcOrd="1" destOrd="0" presId="urn:microsoft.com/office/officeart/2009/3/layout/HorizontalOrganizationChart#367"/>
    <dgm:cxn modelId="{DE323AD5-A73C-4D44-9EB6-EE40E062F92D}" type="presOf" srcId="{398AF3FB-4370-1E45-BC30-4800CC970D6A}" destId="{B0AE1D4E-ACEB-9F4E-8BC1-0C5A58351865}" srcOrd="1" destOrd="0" presId="urn:microsoft.com/office/officeart/2009/3/layout/HorizontalOrganizationChart#367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727D20CA-5688-B34A-9BE3-02055D45EE1C}" type="presOf" srcId="{C67D933F-4118-F242-9B87-C6F271A90E9C}" destId="{130136FD-234D-784B-A79E-98C3B231C943}" srcOrd="0" destOrd="0" presId="urn:microsoft.com/office/officeart/2009/3/layout/HorizontalOrganizationChart#367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C7FB8662-4F77-9940-B58E-7E8564E8F751}" type="presOf" srcId="{B1C297FA-3710-734C-98A0-B5B7CC0ADFB6}" destId="{BDDD81B4-E63B-EB44-87F6-99B895B60E4E}" srcOrd="0" destOrd="0" presId="urn:microsoft.com/office/officeart/2009/3/layout/HorizontalOrganizationChart#367"/>
    <dgm:cxn modelId="{7DCB16C4-CB0D-C943-8E38-2BEE9BBE1B1C}" srcId="{99AD84B9-4D0A-3F47-9C40-AB51174A504A}" destId="{07827859-E440-9945-8ACE-B5A3BC7DB463}" srcOrd="0" destOrd="0" parTransId="{1AD06F8E-331B-8A4E-97AD-A312F8221527}" sibTransId="{8A6843F4-9722-F94E-9647-0680198E6536}"/>
    <dgm:cxn modelId="{5832BFDD-C080-3F4E-B358-02317A23A0F1}" type="presOf" srcId="{42E74399-D6AB-7E43-B349-BEEF188B9700}" destId="{26FEFA4A-472B-5B46-89F9-B58307434621}" srcOrd="0" destOrd="0" presId="urn:microsoft.com/office/officeart/2009/3/layout/HorizontalOrganizationChart#367"/>
    <dgm:cxn modelId="{1C88B02A-0137-CC4E-9E87-3707A317CD9B}" type="presOf" srcId="{DC6C4E16-D482-DE4A-933F-E5D6213D1FA9}" destId="{141EB8F2-83DB-8D48-959F-74F2E2260F2A}" srcOrd="1" destOrd="0" presId="urn:microsoft.com/office/officeart/2009/3/layout/HorizontalOrganizationChart#367"/>
    <dgm:cxn modelId="{BF983FA2-1A54-4241-8E0B-BE9125C8B065}" type="presOf" srcId="{DC6C4E16-D482-DE4A-933F-E5D6213D1FA9}" destId="{CD106ED0-145C-624F-9276-915C00BA6477}" srcOrd="0" destOrd="0" presId="urn:microsoft.com/office/officeart/2009/3/layout/HorizontalOrganizationChart#367"/>
    <dgm:cxn modelId="{7826DF96-235C-C445-8606-8D4F941596BA}" type="presParOf" srcId="{130136FD-234D-784B-A79E-98C3B231C943}" destId="{FF17AA03-1604-F149-AB61-897A76D41AFB}" srcOrd="0" destOrd="0" presId="urn:microsoft.com/office/officeart/2009/3/layout/HorizontalOrganizationChart#367"/>
    <dgm:cxn modelId="{A112F33F-B593-6847-BCC2-1A77FF815090}" type="presParOf" srcId="{FF17AA03-1604-F149-AB61-897A76D41AFB}" destId="{49A01292-60BB-C841-8022-B3AC907CF2E8}" srcOrd="0" destOrd="0" presId="urn:microsoft.com/office/officeart/2009/3/layout/HorizontalOrganizationChart#367"/>
    <dgm:cxn modelId="{D199074C-A96E-8D45-81A8-C76AB9DDD9FF}" type="presParOf" srcId="{49A01292-60BB-C841-8022-B3AC907CF2E8}" destId="{31392801-B829-CB44-9BE0-9CCC308BBE0F}" srcOrd="0" destOrd="0" presId="urn:microsoft.com/office/officeart/2009/3/layout/HorizontalOrganizationChart#367"/>
    <dgm:cxn modelId="{D913D74A-772E-1A4E-A6DC-12EDB0FF01B4}" type="presParOf" srcId="{49A01292-60BB-C841-8022-B3AC907CF2E8}" destId="{B0AE1D4E-ACEB-9F4E-8BC1-0C5A58351865}" srcOrd="1" destOrd="0" presId="urn:microsoft.com/office/officeart/2009/3/layout/HorizontalOrganizationChart#367"/>
    <dgm:cxn modelId="{BE3CD975-301E-A84A-8AF2-18E9F4587147}" type="presParOf" srcId="{FF17AA03-1604-F149-AB61-897A76D41AFB}" destId="{B268A11C-E528-4F4C-AC56-BC724BB62FC0}" srcOrd="1" destOrd="0" presId="urn:microsoft.com/office/officeart/2009/3/layout/HorizontalOrganizationChart#367"/>
    <dgm:cxn modelId="{E6532231-0C22-494A-B528-6AFBED9175B7}" type="presParOf" srcId="{B268A11C-E528-4F4C-AC56-BC724BB62FC0}" destId="{EF96F842-AAB0-6C45-95DD-7DAE6727706C}" srcOrd="0" destOrd="0" presId="urn:microsoft.com/office/officeart/2009/3/layout/HorizontalOrganizationChart#367"/>
    <dgm:cxn modelId="{7EA8B4D1-2687-664D-97B2-E59D1A175583}" type="presParOf" srcId="{B268A11C-E528-4F4C-AC56-BC724BB62FC0}" destId="{6464AF49-59B2-5141-A8D0-6E255102FDCB}" srcOrd="1" destOrd="0" presId="urn:microsoft.com/office/officeart/2009/3/layout/HorizontalOrganizationChart#367"/>
    <dgm:cxn modelId="{90DEA6EB-6F80-BB4C-BBDF-7AF5D599384B}" type="presParOf" srcId="{6464AF49-59B2-5141-A8D0-6E255102FDCB}" destId="{3CDBC8D4-D376-944A-AB23-D9F77975A24E}" srcOrd="0" destOrd="0" presId="urn:microsoft.com/office/officeart/2009/3/layout/HorizontalOrganizationChart#367"/>
    <dgm:cxn modelId="{1F933D41-D503-4243-92EC-B5BBE7B29A41}" type="presParOf" srcId="{3CDBC8D4-D376-944A-AB23-D9F77975A24E}" destId="{931DF459-474C-C143-B120-780D05DFA5B0}" srcOrd="0" destOrd="0" presId="urn:microsoft.com/office/officeart/2009/3/layout/HorizontalOrganizationChart#367"/>
    <dgm:cxn modelId="{2BF046F0-8619-5B40-9B9F-652020E3E77E}" type="presParOf" srcId="{3CDBC8D4-D376-944A-AB23-D9F77975A24E}" destId="{FD3616ED-B705-4240-A2D1-117A6682F7F3}" srcOrd="1" destOrd="0" presId="urn:microsoft.com/office/officeart/2009/3/layout/HorizontalOrganizationChart#367"/>
    <dgm:cxn modelId="{9A417AC5-6523-6447-A658-5A95068AA191}" type="presParOf" srcId="{6464AF49-59B2-5141-A8D0-6E255102FDCB}" destId="{C95E99B8-F66B-4C42-B704-3A807197CA75}" srcOrd="1" destOrd="0" presId="urn:microsoft.com/office/officeart/2009/3/layout/HorizontalOrganizationChart#367"/>
    <dgm:cxn modelId="{6DC617E8-2F10-1846-B7D2-7D46952DA04E}" type="presParOf" srcId="{6464AF49-59B2-5141-A8D0-6E255102FDCB}" destId="{5DD3D8F6-1E75-C643-9609-3467F9E95C52}" srcOrd="2" destOrd="0" presId="urn:microsoft.com/office/officeart/2009/3/layout/HorizontalOrganizationChart#367"/>
    <dgm:cxn modelId="{61FC9629-CE1F-6D49-86A8-82BEB570E180}" type="presParOf" srcId="{B268A11C-E528-4F4C-AC56-BC724BB62FC0}" destId="{26FEFA4A-472B-5B46-89F9-B58307434621}" srcOrd="2" destOrd="0" presId="urn:microsoft.com/office/officeart/2009/3/layout/HorizontalOrganizationChart#367"/>
    <dgm:cxn modelId="{5CAF712A-B482-CC46-AA5D-D308307F9D2E}" type="presParOf" srcId="{B268A11C-E528-4F4C-AC56-BC724BB62FC0}" destId="{2CFE3861-4BCE-5148-B740-6A7E9EAB2201}" srcOrd="3" destOrd="0" presId="urn:microsoft.com/office/officeart/2009/3/layout/HorizontalOrganizationChart#367"/>
    <dgm:cxn modelId="{052FBD7C-CBFD-3644-B7EB-085790AD81D4}" type="presParOf" srcId="{2CFE3861-4BCE-5148-B740-6A7E9EAB2201}" destId="{E039CFB0-7D91-1742-9BC3-F9C356C398CE}" srcOrd="0" destOrd="0" presId="urn:microsoft.com/office/officeart/2009/3/layout/HorizontalOrganizationChart#367"/>
    <dgm:cxn modelId="{688D78D5-43AD-F947-A38D-7C2EE0AB1A8C}" type="presParOf" srcId="{E039CFB0-7D91-1742-9BC3-F9C356C398CE}" destId="{CD106ED0-145C-624F-9276-915C00BA6477}" srcOrd="0" destOrd="0" presId="urn:microsoft.com/office/officeart/2009/3/layout/HorizontalOrganizationChart#367"/>
    <dgm:cxn modelId="{D931BE7E-5C50-1B49-83E4-67AF8C24140C}" type="presParOf" srcId="{E039CFB0-7D91-1742-9BC3-F9C356C398CE}" destId="{141EB8F2-83DB-8D48-959F-74F2E2260F2A}" srcOrd="1" destOrd="0" presId="urn:microsoft.com/office/officeart/2009/3/layout/HorizontalOrganizationChart#367"/>
    <dgm:cxn modelId="{64E0441D-90E6-EC47-AD83-D8B3BA7272AE}" type="presParOf" srcId="{2CFE3861-4BCE-5148-B740-6A7E9EAB2201}" destId="{F226ACA0-571C-724E-A0FC-3BDA12674F02}" srcOrd="1" destOrd="0" presId="urn:microsoft.com/office/officeart/2009/3/layout/HorizontalOrganizationChart#367"/>
    <dgm:cxn modelId="{D1AFDC9B-C6D6-9642-8BEC-C7C4AB2132A6}" type="presParOf" srcId="{2CFE3861-4BCE-5148-B740-6A7E9EAB2201}" destId="{E7324B2E-2F1B-B249-BBC7-CA6690109FF9}" srcOrd="2" destOrd="0" presId="urn:microsoft.com/office/officeart/2009/3/layout/HorizontalOrganizationChart#367"/>
    <dgm:cxn modelId="{8E614D50-531A-E248-8AD8-F2374AA3D990}" type="presParOf" srcId="{B268A11C-E528-4F4C-AC56-BC724BB62FC0}" destId="{BDDD81B4-E63B-EB44-87F6-99B895B60E4E}" srcOrd="4" destOrd="0" presId="urn:microsoft.com/office/officeart/2009/3/layout/HorizontalOrganizationChart#367"/>
    <dgm:cxn modelId="{D18067CD-12E4-284D-96AD-369482C53A54}" type="presParOf" srcId="{B268A11C-E528-4F4C-AC56-BC724BB62FC0}" destId="{BF5B2684-F6DE-0F44-8E44-D2A93341ACBA}" srcOrd="5" destOrd="0" presId="urn:microsoft.com/office/officeart/2009/3/layout/HorizontalOrganizationChart#367"/>
    <dgm:cxn modelId="{9E51E26E-E574-D547-B64C-638056F1454A}" type="presParOf" srcId="{BF5B2684-F6DE-0F44-8E44-D2A93341ACBA}" destId="{CEFEDD9F-E035-FC4B-961E-C5859E817A17}" srcOrd="0" destOrd="0" presId="urn:microsoft.com/office/officeart/2009/3/layout/HorizontalOrganizationChart#367"/>
    <dgm:cxn modelId="{C54FB298-3F00-1949-B0A1-F8608B27113B}" type="presParOf" srcId="{CEFEDD9F-E035-FC4B-961E-C5859E817A17}" destId="{EC57565A-8244-204D-B2A4-C3468338C96A}" srcOrd="0" destOrd="0" presId="urn:microsoft.com/office/officeart/2009/3/layout/HorizontalOrganizationChart#367"/>
    <dgm:cxn modelId="{63EAD22B-2E7D-A449-B027-ACEF981BB515}" type="presParOf" srcId="{CEFEDD9F-E035-FC4B-961E-C5859E817A17}" destId="{415B48BB-E6C6-7840-AEFB-F18E9D81F71F}" srcOrd="1" destOrd="0" presId="urn:microsoft.com/office/officeart/2009/3/layout/HorizontalOrganizationChart#367"/>
    <dgm:cxn modelId="{20CDC2F1-475B-6045-983C-DB34A6F44CB2}" type="presParOf" srcId="{BF5B2684-F6DE-0F44-8E44-D2A93341ACBA}" destId="{C63C0771-915E-374B-BE60-F2826BFACE41}" srcOrd="1" destOrd="0" presId="urn:microsoft.com/office/officeart/2009/3/layout/HorizontalOrganizationChart#367"/>
    <dgm:cxn modelId="{EF7C70ED-1A1E-E241-9167-7C2988F8060A}" type="presParOf" srcId="{C63C0771-915E-374B-BE60-F2826BFACE41}" destId="{EBA7A9F4-157C-9C43-BF43-FB48A7A531E6}" srcOrd="0" destOrd="0" presId="urn:microsoft.com/office/officeart/2009/3/layout/HorizontalOrganizationChart#367"/>
    <dgm:cxn modelId="{7AE89175-2B76-5E4B-A3C6-90AD96C3F398}" type="presParOf" srcId="{C63C0771-915E-374B-BE60-F2826BFACE41}" destId="{C6B14958-45DA-BC40-A735-6EC898D9AAFB}" srcOrd="1" destOrd="0" presId="urn:microsoft.com/office/officeart/2009/3/layout/HorizontalOrganizationChart#367"/>
    <dgm:cxn modelId="{802765BC-21D4-154E-A4EF-7189DE285181}" type="presParOf" srcId="{C6B14958-45DA-BC40-A735-6EC898D9AAFB}" destId="{F978295F-7730-EF48-BDD6-34FB8D3A0156}" srcOrd="0" destOrd="0" presId="urn:microsoft.com/office/officeart/2009/3/layout/HorizontalOrganizationChart#367"/>
    <dgm:cxn modelId="{7ABEAF52-D8D9-AA48-A37F-B92CCD7B0BCB}" type="presParOf" srcId="{F978295F-7730-EF48-BDD6-34FB8D3A0156}" destId="{95C978DC-964B-074A-BEDC-10384E8AEA1E}" srcOrd="0" destOrd="0" presId="urn:microsoft.com/office/officeart/2009/3/layout/HorizontalOrganizationChart#367"/>
    <dgm:cxn modelId="{B5C69536-C40D-DC4C-9B36-1284A820B5EE}" type="presParOf" srcId="{F978295F-7730-EF48-BDD6-34FB8D3A0156}" destId="{65C53770-E443-CC49-B252-5246CBB6E9F5}" srcOrd="1" destOrd="0" presId="urn:microsoft.com/office/officeart/2009/3/layout/HorizontalOrganizationChart#367"/>
    <dgm:cxn modelId="{A787BF65-B5EB-7D44-BFFF-15F8BAA59FE4}" type="presParOf" srcId="{C6B14958-45DA-BC40-A735-6EC898D9AAFB}" destId="{1F1237B0-201E-024B-BEEB-2C3945763AA3}" srcOrd="1" destOrd="0" presId="urn:microsoft.com/office/officeart/2009/3/layout/HorizontalOrganizationChart#367"/>
    <dgm:cxn modelId="{58A8B5C4-FD5F-1E46-9F41-7701AD002C14}" type="presParOf" srcId="{C6B14958-45DA-BC40-A735-6EC898D9AAFB}" destId="{9C5DF5E8-6344-A844-B265-00C5372238D6}" srcOrd="2" destOrd="0" presId="urn:microsoft.com/office/officeart/2009/3/layout/HorizontalOrganizationChart#367"/>
    <dgm:cxn modelId="{3A285621-2AFD-8F49-AA70-ABC54423890C}" type="presParOf" srcId="{BF5B2684-F6DE-0F44-8E44-D2A93341ACBA}" destId="{7B90002E-913A-7243-BC42-4102D9558C34}" srcOrd="2" destOrd="0" presId="urn:microsoft.com/office/officeart/2009/3/layout/HorizontalOrganizationChart#367"/>
    <dgm:cxn modelId="{47114A80-9A72-4249-BF12-1BFE0B2F435B}" type="presParOf" srcId="{FF17AA03-1604-F149-AB61-897A76D41AFB}" destId="{9EAC4AE5-700F-7941-8B21-66FD4DDAD24A}" srcOrd="2" destOrd="0" presId="urn:microsoft.com/office/officeart/2009/3/layout/HorizontalOrganizationChart#36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8" loCatId="" qsTypeId="urn:microsoft.com/office/officeart/2005/8/quickstyle/simple1#397" qsCatId="simple" csTypeId="urn:microsoft.com/office/officeart/2005/8/colors/accent2_1#77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形成过程</a:t>
          </a:r>
          <a:endParaRPr lang="zh-CN" altLang="en-US" dirty="0">
            <a:solidFill>
              <a:schemeClr val="bg1"/>
            </a:solidFill>
          </a:endParaRP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C939AD1E-F7EA-B04D-8075-DBCD82443AF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1A69E90B-ED45-C747-9B83-79BB222CCC09}" type="parTrans" cxnId="{7B92DA45-DBD6-FA49-AE85-3F5578F7417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B4CBB4C-BF9B-BE44-B4E3-FBFC7B09E5CC}" type="sibTrans" cxnId="{7B92DA45-DBD6-FA49-AE85-3F5578F7417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26FEFA4A-472B-5B46-89F9-B58307434621}" type="pres">
      <dgm:prSet presAssocID="{42E74399-D6AB-7E43-B349-BEEF188B970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35672E63-7FE8-9443-8959-9EC98C5C8C29}" type="pres">
      <dgm:prSet presAssocID="{1A69E90B-ED45-C747-9B83-79BB222CCC09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AE0376FD-F452-9348-A151-FF9A27DD37F8}" type="pres">
      <dgm:prSet presAssocID="{C939AD1E-F7EA-B04D-8075-DBCD82443AF0}" presName="hierRoot2" presStyleCnt="0">
        <dgm:presLayoutVars>
          <dgm:hierBranch val="init"/>
        </dgm:presLayoutVars>
      </dgm:prSet>
      <dgm:spPr/>
    </dgm:pt>
    <dgm:pt modelId="{68DDD0E1-E315-3B48-A018-DE50D0DFFA0F}" type="pres">
      <dgm:prSet presAssocID="{C939AD1E-F7EA-B04D-8075-DBCD82443AF0}" presName="rootComposite" presStyleCnt="0"/>
      <dgm:spPr/>
    </dgm:pt>
    <dgm:pt modelId="{1899225E-37A3-DB40-AA51-71C7CE853548}" type="pres">
      <dgm:prSet presAssocID="{C939AD1E-F7EA-B04D-8075-DBCD82443AF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FC975B-1978-5F4C-BC14-185BFCA44B46}" type="pres">
      <dgm:prSet presAssocID="{C939AD1E-F7EA-B04D-8075-DBCD82443AF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4D5D40C-1F45-B34F-A0A7-A67C6E12076F}" type="pres">
      <dgm:prSet presAssocID="{C939AD1E-F7EA-B04D-8075-DBCD82443AF0}" presName="hierChild4" presStyleCnt="0"/>
      <dgm:spPr/>
    </dgm:pt>
    <dgm:pt modelId="{78C1A010-540A-3649-95C6-DAF28A5A134F}" type="pres">
      <dgm:prSet presAssocID="{C939AD1E-F7EA-B04D-8075-DBCD82443AF0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B1B54E26-6DC2-B843-B463-B178A06FB88C}" type="presOf" srcId="{B1C297FA-3710-734C-98A0-B5B7CC0ADFB6}" destId="{BDDD81B4-E63B-EB44-87F6-99B895B60E4E}" srcOrd="0" destOrd="0" presId="urn:microsoft.com/office/officeart/2009/3/layout/HorizontalOrganizationChart#368"/>
    <dgm:cxn modelId="{EBD95B36-AC95-7D4A-BF5B-4AFCB787E94F}" type="presOf" srcId="{1F1EF5DC-14E7-B34E-A55F-F45EAD0CD529}" destId="{CF3F9C0E-10D8-7E40-9A6E-6192BD08FE33}" srcOrd="0" destOrd="0" presId="urn:microsoft.com/office/officeart/2009/3/layout/HorizontalOrganizationChart#368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AC6EB6C5-248C-3247-A1A4-D768B1462B33}" type="presOf" srcId="{398AF3FB-4370-1E45-BC30-4800CC970D6A}" destId="{FA95B776-26A7-4C48-9123-DFB3E31885D0}" srcOrd="0" destOrd="0" presId="urn:microsoft.com/office/officeart/2009/3/layout/HorizontalOrganizationChart#368"/>
    <dgm:cxn modelId="{E5264E14-8262-304F-96EB-D1AA2B80C93A}" type="presOf" srcId="{C67D933F-4118-F242-9B87-C6F271A90E9C}" destId="{130136FD-234D-784B-A79E-98C3B231C943}" srcOrd="0" destOrd="0" presId="urn:microsoft.com/office/officeart/2009/3/layout/HorizontalOrganizationChart#368"/>
    <dgm:cxn modelId="{F7DDB1CF-24DC-774D-83DF-6ECDD6CA7462}" type="presOf" srcId="{398AF3FB-4370-1E45-BC30-4800CC970D6A}" destId="{3E866915-6922-E345-A97B-0162719CE40F}" srcOrd="1" destOrd="0" presId="urn:microsoft.com/office/officeart/2009/3/layout/HorizontalOrganizationChart#368"/>
    <dgm:cxn modelId="{1A2700A9-3B8E-BA47-9A31-A613CC0DC07F}" type="presOf" srcId="{42E74399-D6AB-7E43-B349-BEEF188B9700}" destId="{26FEFA4A-472B-5B46-89F9-B58307434621}" srcOrd="0" destOrd="0" presId="urn:microsoft.com/office/officeart/2009/3/layout/HorizontalOrganizationChart#368"/>
    <dgm:cxn modelId="{E61C0DA9-2DE3-0E4D-9621-E320B040C57E}" type="presOf" srcId="{81F7C01E-1855-9642-91E4-1059675DBAC4}" destId="{54E69255-27A5-234E-8C66-A851CB66A36E}" srcOrd="0" destOrd="0" presId="urn:microsoft.com/office/officeart/2009/3/layout/HorizontalOrganizationChart#368"/>
    <dgm:cxn modelId="{E15148FB-501B-9D4F-A5FB-E5EF413CCBEB}" type="presOf" srcId="{DC6C4E16-D482-DE4A-933F-E5D6213D1FA9}" destId="{CD106ED0-145C-624F-9276-915C00BA6477}" srcOrd="0" destOrd="0" presId="urn:microsoft.com/office/officeart/2009/3/layout/HorizontalOrganizationChart#368"/>
    <dgm:cxn modelId="{4D73259C-A3A5-C24D-A43D-66C923C15E94}" type="presOf" srcId="{99AD84B9-4D0A-3F47-9C40-AB51174A504A}" destId="{EC57565A-8244-204D-B2A4-C3468338C96A}" srcOrd="0" destOrd="0" presId="urn:microsoft.com/office/officeart/2009/3/layout/HorizontalOrganizationChart#368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42BD4CFB-516C-1244-8C41-EB3CDA2F7278}" type="presOf" srcId="{B0424A62-E117-DA43-A69B-DEBD399475BA}" destId="{5CB0C9DA-1833-2E45-9B9F-0F9C24E0A4C4}" srcOrd="0" destOrd="0" presId="urn:microsoft.com/office/officeart/2009/3/layout/HorizontalOrganizationChart#368"/>
    <dgm:cxn modelId="{42F17409-CFA0-3048-8422-0D7605C20E81}" type="presOf" srcId="{99AD84B9-4D0A-3F47-9C40-AB51174A504A}" destId="{415B48BB-E6C6-7840-AEFB-F18E9D81F71F}" srcOrd="1" destOrd="0" presId="urn:microsoft.com/office/officeart/2009/3/layout/HorizontalOrganizationChart#368"/>
    <dgm:cxn modelId="{D9D63EBB-02C2-B641-8E62-FA6FD1924377}" type="presOf" srcId="{C939AD1E-F7EA-B04D-8075-DBCD82443AF0}" destId="{1899225E-37A3-DB40-AA51-71C7CE853548}" srcOrd="0" destOrd="0" presId="urn:microsoft.com/office/officeart/2009/3/layout/HorizontalOrganizationChart#368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0" destOrd="0" parTransId="{42E74399-D6AB-7E43-B349-BEEF188B9700}" sibTransId="{E7A47B07-4628-DA42-A21E-A5119094EE27}"/>
    <dgm:cxn modelId="{7B92DA45-DBD6-FA49-AE85-3F5578F7417C}" srcId="{398AF3FB-4370-1E45-BC30-4800CC970D6A}" destId="{C939AD1E-F7EA-B04D-8075-DBCD82443AF0}" srcOrd="1" destOrd="0" parTransId="{1A69E90B-ED45-C747-9B83-79BB222CCC09}" sibTransId="{4B4CBB4C-BF9B-BE44-B4E3-FBFC7B09E5C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F0454C6-0AB7-B046-AB40-7F3AD712DB53}" type="presOf" srcId="{C939AD1E-F7EA-B04D-8075-DBCD82443AF0}" destId="{61FC975B-1978-5F4C-BC14-185BFCA44B46}" srcOrd="1" destOrd="0" presId="urn:microsoft.com/office/officeart/2009/3/layout/HorizontalOrganizationChart#368"/>
    <dgm:cxn modelId="{ECA66AC4-B821-4143-8A86-772B411BF0AC}" type="presOf" srcId="{81F7C01E-1855-9642-91E4-1059675DBAC4}" destId="{DB0396ED-C7F8-E749-973B-34BB45A4CB86}" srcOrd="1" destOrd="0" presId="urn:microsoft.com/office/officeart/2009/3/layout/HorizontalOrganizationChart#368"/>
    <dgm:cxn modelId="{9ED0610E-8041-644F-B622-45E1E0F86C64}" type="presOf" srcId="{C2B0C58E-DE80-5E4F-8542-9F6B28ADC79B}" destId="{FA9CFF23-EF0A-A44D-B29C-4CFC5DC8923D}" srcOrd="0" destOrd="0" presId="urn:microsoft.com/office/officeart/2009/3/layout/HorizontalOrganizationChart#368"/>
    <dgm:cxn modelId="{553B4F04-570B-D742-A3CC-A9D75F51490B}" type="presOf" srcId="{DC6C4E16-D482-DE4A-933F-E5D6213D1FA9}" destId="{141EB8F2-83DB-8D48-959F-74F2E2260F2A}" srcOrd="1" destOrd="0" presId="urn:microsoft.com/office/officeart/2009/3/layout/HorizontalOrganizationChart#368"/>
    <dgm:cxn modelId="{536D2DE3-B13D-3A44-A5AC-89CD91EBD8F1}" type="presOf" srcId="{B0424A62-E117-DA43-A69B-DEBD399475BA}" destId="{9AF7A929-F7C4-0149-82C3-4B09B4E7850A}" srcOrd="1" destOrd="0" presId="urn:microsoft.com/office/officeart/2009/3/layout/HorizontalOrganizationChart#368"/>
    <dgm:cxn modelId="{72152B42-768A-1C49-83D9-384B6F420CDC}" type="presOf" srcId="{1A69E90B-ED45-C747-9B83-79BB222CCC09}" destId="{35672E63-7FE8-9443-8959-9EC98C5C8C29}" srcOrd="0" destOrd="0" presId="urn:microsoft.com/office/officeart/2009/3/layout/HorizontalOrganizationChart#368"/>
    <dgm:cxn modelId="{636B0164-1EAA-0941-BC73-B6BA90AD1A57}" type="presParOf" srcId="{130136FD-234D-784B-A79E-98C3B231C943}" destId="{A9D49124-B4F8-B54D-A7FB-70D7EDF80A78}" srcOrd="0" destOrd="0" presId="urn:microsoft.com/office/officeart/2009/3/layout/HorizontalOrganizationChart#368"/>
    <dgm:cxn modelId="{2A15B8E0-7C2A-AF48-9A14-64CBC6F1867E}" type="presParOf" srcId="{A9D49124-B4F8-B54D-A7FB-70D7EDF80A78}" destId="{B3686046-9C58-7344-9CC6-75E8AD38FF94}" srcOrd="0" destOrd="0" presId="urn:microsoft.com/office/officeart/2009/3/layout/HorizontalOrganizationChart#368"/>
    <dgm:cxn modelId="{68AB6B5D-619F-3A42-80D4-B6D4AC8B26EF}" type="presParOf" srcId="{B3686046-9C58-7344-9CC6-75E8AD38FF94}" destId="{5CB0C9DA-1833-2E45-9B9F-0F9C24E0A4C4}" srcOrd="0" destOrd="0" presId="urn:microsoft.com/office/officeart/2009/3/layout/HorizontalOrganizationChart#368"/>
    <dgm:cxn modelId="{C8DB399C-8398-8844-89CD-E597B1AC3EF8}" type="presParOf" srcId="{B3686046-9C58-7344-9CC6-75E8AD38FF94}" destId="{9AF7A929-F7C4-0149-82C3-4B09B4E7850A}" srcOrd="1" destOrd="0" presId="urn:microsoft.com/office/officeart/2009/3/layout/HorizontalOrganizationChart#368"/>
    <dgm:cxn modelId="{40BB4012-0B48-9648-88ED-52D5FC330B49}" type="presParOf" srcId="{A9D49124-B4F8-B54D-A7FB-70D7EDF80A78}" destId="{35B2BB12-3CDD-A048-929D-D6D0AF1D651A}" srcOrd="1" destOrd="0" presId="urn:microsoft.com/office/officeart/2009/3/layout/HorizontalOrganizationChart#368"/>
    <dgm:cxn modelId="{81CE8018-8BE3-A747-BEEA-29FCE4A576F3}" type="presParOf" srcId="{35B2BB12-3CDD-A048-929D-D6D0AF1D651A}" destId="{FA9CFF23-EF0A-A44D-B29C-4CFC5DC8923D}" srcOrd="0" destOrd="0" presId="urn:microsoft.com/office/officeart/2009/3/layout/HorizontalOrganizationChart#368"/>
    <dgm:cxn modelId="{5E12BB58-1348-C34B-BE48-FEC3C8F98386}" type="presParOf" srcId="{35B2BB12-3CDD-A048-929D-D6D0AF1D651A}" destId="{C4226AA7-7907-B445-B061-8A04B6B92BC9}" srcOrd="1" destOrd="0" presId="urn:microsoft.com/office/officeart/2009/3/layout/HorizontalOrganizationChart#368"/>
    <dgm:cxn modelId="{F759CF7B-C259-6948-BE25-C05DAEEF3BE2}" type="presParOf" srcId="{C4226AA7-7907-B445-B061-8A04B6B92BC9}" destId="{3DF4F0F6-30CF-4542-92D6-81C72BA70765}" srcOrd="0" destOrd="0" presId="urn:microsoft.com/office/officeart/2009/3/layout/HorizontalOrganizationChart#368"/>
    <dgm:cxn modelId="{E11EE957-FD62-EC4C-BF13-29C07078CDC2}" type="presParOf" srcId="{3DF4F0F6-30CF-4542-92D6-81C72BA70765}" destId="{FA95B776-26A7-4C48-9123-DFB3E31885D0}" srcOrd="0" destOrd="0" presId="urn:microsoft.com/office/officeart/2009/3/layout/HorizontalOrganizationChart#368"/>
    <dgm:cxn modelId="{D43D0A7D-AD15-2A4A-A5F9-156F1EB1C816}" type="presParOf" srcId="{3DF4F0F6-30CF-4542-92D6-81C72BA70765}" destId="{3E866915-6922-E345-A97B-0162719CE40F}" srcOrd="1" destOrd="0" presId="urn:microsoft.com/office/officeart/2009/3/layout/HorizontalOrganizationChart#368"/>
    <dgm:cxn modelId="{F897C6E8-6764-504D-971C-4325084419CE}" type="presParOf" srcId="{C4226AA7-7907-B445-B061-8A04B6B92BC9}" destId="{F26CFAB2-84B0-FA48-9482-AE245F08A9E4}" srcOrd="1" destOrd="0" presId="urn:microsoft.com/office/officeart/2009/3/layout/HorizontalOrganizationChart#368"/>
    <dgm:cxn modelId="{0C7AC699-0229-7F46-9671-DA0ADD5D4ABA}" type="presParOf" srcId="{F26CFAB2-84B0-FA48-9482-AE245F08A9E4}" destId="{26FEFA4A-472B-5B46-89F9-B58307434621}" srcOrd="0" destOrd="0" presId="urn:microsoft.com/office/officeart/2009/3/layout/HorizontalOrganizationChart#368"/>
    <dgm:cxn modelId="{C75A3D18-4DE3-8A49-900C-E6D913D3A25A}" type="presParOf" srcId="{F26CFAB2-84B0-FA48-9482-AE245F08A9E4}" destId="{2CFE3861-4BCE-5148-B740-6A7E9EAB2201}" srcOrd="1" destOrd="0" presId="urn:microsoft.com/office/officeart/2009/3/layout/HorizontalOrganizationChart#368"/>
    <dgm:cxn modelId="{327433B1-205F-F94A-9C57-C2D64EE2238F}" type="presParOf" srcId="{2CFE3861-4BCE-5148-B740-6A7E9EAB2201}" destId="{E039CFB0-7D91-1742-9BC3-F9C356C398CE}" srcOrd="0" destOrd="0" presId="urn:microsoft.com/office/officeart/2009/3/layout/HorizontalOrganizationChart#368"/>
    <dgm:cxn modelId="{4BE6080A-6F61-0648-95D8-44DF85D9CD0D}" type="presParOf" srcId="{E039CFB0-7D91-1742-9BC3-F9C356C398CE}" destId="{CD106ED0-145C-624F-9276-915C00BA6477}" srcOrd="0" destOrd="0" presId="urn:microsoft.com/office/officeart/2009/3/layout/HorizontalOrganizationChart#368"/>
    <dgm:cxn modelId="{2F04F01C-DA91-0044-8998-3EBC6FB23B3B}" type="presParOf" srcId="{E039CFB0-7D91-1742-9BC3-F9C356C398CE}" destId="{141EB8F2-83DB-8D48-959F-74F2E2260F2A}" srcOrd="1" destOrd="0" presId="urn:microsoft.com/office/officeart/2009/3/layout/HorizontalOrganizationChart#368"/>
    <dgm:cxn modelId="{17652708-DE67-B841-AA28-DE8519D0E7F6}" type="presParOf" srcId="{2CFE3861-4BCE-5148-B740-6A7E9EAB2201}" destId="{F226ACA0-571C-724E-A0FC-3BDA12674F02}" srcOrd="1" destOrd="0" presId="urn:microsoft.com/office/officeart/2009/3/layout/HorizontalOrganizationChart#368"/>
    <dgm:cxn modelId="{8FA461B5-62EB-6049-9149-6E06578E9246}" type="presParOf" srcId="{2CFE3861-4BCE-5148-B740-6A7E9EAB2201}" destId="{E7324B2E-2F1B-B249-BBC7-CA6690109FF9}" srcOrd="2" destOrd="0" presId="urn:microsoft.com/office/officeart/2009/3/layout/HorizontalOrganizationChart#368"/>
    <dgm:cxn modelId="{02921F30-E098-5B49-A608-D9232A8A033D}" type="presParOf" srcId="{F26CFAB2-84B0-FA48-9482-AE245F08A9E4}" destId="{35672E63-7FE8-9443-8959-9EC98C5C8C29}" srcOrd="2" destOrd="0" presId="urn:microsoft.com/office/officeart/2009/3/layout/HorizontalOrganizationChart#368"/>
    <dgm:cxn modelId="{B3FC60F1-0795-E043-A81E-79A70D0679AA}" type="presParOf" srcId="{F26CFAB2-84B0-FA48-9482-AE245F08A9E4}" destId="{AE0376FD-F452-9348-A151-FF9A27DD37F8}" srcOrd="3" destOrd="0" presId="urn:microsoft.com/office/officeart/2009/3/layout/HorizontalOrganizationChart#368"/>
    <dgm:cxn modelId="{072C5CCB-20BE-F94B-B943-B2778535AE5D}" type="presParOf" srcId="{AE0376FD-F452-9348-A151-FF9A27DD37F8}" destId="{68DDD0E1-E315-3B48-A018-DE50D0DFFA0F}" srcOrd="0" destOrd="0" presId="urn:microsoft.com/office/officeart/2009/3/layout/HorizontalOrganizationChart#368"/>
    <dgm:cxn modelId="{72EB7E4E-3B90-774D-8A25-4FDD580F6DA4}" type="presParOf" srcId="{68DDD0E1-E315-3B48-A018-DE50D0DFFA0F}" destId="{1899225E-37A3-DB40-AA51-71C7CE853548}" srcOrd="0" destOrd="0" presId="urn:microsoft.com/office/officeart/2009/3/layout/HorizontalOrganizationChart#368"/>
    <dgm:cxn modelId="{64E31622-D22D-504D-A307-E5B3D38002A5}" type="presParOf" srcId="{68DDD0E1-E315-3B48-A018-DE50D0DFFA0F}" destId="{61FC975B-1978-5F4C-BC14-185BFCA44B46}" srcOrd="1" destOrd="0" presId="urn:microsoft.com/office/officeart/2009/3/layout/HorizontalOrganizationChart#368"/>
    <dgm:cxn modelId="{9F111AE0-38F9-0144-860F-D0AAA2B21B84}" type="presParOf" srcId="{AE0376FD-F452-9348-A151-FF9A27DD37F8}" destId="{14D5D40C-1F45-B34F-A0A7-A67C6E12076F}" srcOrd="1" destOrd="0" presId="urn:microsoft.com/office/officeart/2009/3/layout/HorizontalOrganizationChart#368"/>
    <dgm:cxn modelId="{6E1674AF-19CD-7049-A1E1-3C99FD1CD21F}" type="presParOf" srcId="{AE0376FD-F452-9348-A151-FF9A27DD37F8}" destId="{78C1A010-540A-3649-95C6-DAF28A5A134F}" srcOrd="2" destOrd="0" presId="urn:microsoft.com/office/officeart/2009/3/layout/HorizontalOrganizationChart#368"/>
    <dgm:cxn modelId="{39DF8AC6-AC97-B148-A00E-F572907659D9}" type="presParOf" srcId="{F26CFAB2-84B0-FA48-9482-AE245F08A9E4}" destId="{BDDD81B4-E63B-EB44-87F6-99B895B60E4E}" srcOrd="4" destOrd="0" presId="urn:microsoft.com/office/officeart/2009/3/layout/HorizontalOrganizationChart#368"/>
    <dgm:cxn modelId="{B9E786AA-4E03-4847-A357-3B368E5AAB2D}" type="presParOf" srcId="{F26CFAB2-84B0-FA48-9482-AE245F08A9E4}" destId="{BF5B2684-F6DE-0F44-8E44-D2A93341ACBA}" srcOrd="5" destOrd="0" presId="urn:microsoft.com/office/officeart/2009/3/layout/HorizontalOrganizationChart#368"/>
    <dgm:cxn modelId="{46DB8B97-0E9B-1A47-8E88-0F8BE62D56AF}" type="presParOf" srcId="{BF5B2684-F6DE-0F44-8E44-D2A93341ACBA}" destId="{CEFEDD9F-E035-FC4B-961E-C5859E817A17}" srcOrd="0" destOrd="0" presId="urn:microsoft.com/office/officeart/2009/3/layout/HorizontalOrganizationChart#368"/>
    <dgm:cxn modelId="{BE6070FB-11AA-6C45-BBE5-5A19ECDF3D46}" type="presParOf" srcId="{CEFEDD9F-E035-FC4B-961E-C5859E817A17}" destId="{EC57565A-8244-204D-B2A4-C3468338C96A}" srcOrd="0" destOrd="0" presId="urn:microsoft.com/office/officeart/2009/3/layout/HorizontalOrganizationChart#368"/>
    <dgm:cxn modelId="{56A311ED-BCCE-2C4C-A339-EBFAC60483BE}" type="presParOf" srcId="{CEFEDD9F-E035-FC4B-961E-C5859E817A17}" destId="{415B48BB-E6C6-7840-AEFB-F18E9D81F71F}" srcOrd="1" destOrd="0" presId="urn:microsoft.com/office/officeart/2009/3/layout/HorizontalOrganizationChart#368"/>
    <dgm:cxn modelId="{BF77A032-17CD-1347-8BAF-DFBB12E294A0}" type="presParOf" srcId="{BF5B2684-F6DE-0F44-8E44-D2A93341ACBA}" destId="{C63C0771-915E-374B-BE60-F2826BFACE41}" srcOrd="1" destOrd="0" presId="urn:microsoft.com/office/officeart/2009/3/layout/HorizontalOrganizationChart#368"/>
    <dgm:cxn modelId="{E8F30D5A-DA99-7C4B-B97F-04D5E0E8C95E}" type="presParOf" srcId="{BF5B2684-F6DE-0F44-8E44-D2A93341ACBA}" destId="{7B90002E-913A-7243-BC42-4102D9558C34}" srcOrd="2" destOrd="0" presId="urn:microsoft.com/office/officeart/2009/3/layout/HorizontalOrganizationChart#368"/>
    <dgm:cxn modelId="{D6E6192C-5E7B-A040-8344-C4C0BD0E69A1}" type="presParOf" srcId="{C4226AA7-7907-B445-B061-8A04B6B92BC9}" destId="{26508D03-4CB1-C34B-8D62-2682637C16E7}" srcOrd="2" destOrd="0" presId="urn:microsoft.com/office/officeart/2009/3/layout/HorizontalOrganizationChart#368"/>
    <dgm:cxn modelId="{91606691-5493-5E4E-8A03-DACD8ED1D1AB}" type="presParOf" srcId="{35B2BB12-3CDD-A048-929D-D6D0AF1D651A}" destId="{CF3F9C0E-10D8-7E40-9A6E-6192BD08FE33}" srcOrd="2" destOrd="0" presId="urn:microsoft.com/office/officeart/2009/3/layout/HorizontalOrganizationChart#368"/>
    <dgm:cxn modelId="{0EE68B56-B117-8649-864C-6C0680345096}" type="presParOf" srcId="{35B2BB12-3CDD-A048-929D-D6D0AF1D651A}" destId="{4D2041E2-49B7-5D47-9AF8-BF6D68DE8394}" srcOrd="3" destOrd="0" presId="urn:microsoft.com/office/officeart/2009/3/layout/HorizontalOrganizationChart#368"/>
    <dgm:cxn modelId="{EBDAAE0B-70D2-D248-ABB4-74843240FE9D}" type="presParOf" srcId="{4D2041E2-49B7-5D47-9AF8-BF6D68DE8394}" destId="{25B0276B-606E-1A41-8ADC-6A5340ECA5A6}" srcOrd="0" destOrd="0" presId="urn:microsoft.com/office/officeart/2009/3/layout/HorizontalOrganizationChart#368"/>
    <dgm:cxn modelId="{C1EA7B1F-4E3D-9C41-A7F5-0EC05A7CD13C}" type="presParOf" srcId="{25B0276B-606E-1A41-8ADC-6A5340ECA5A6}" destId="{54E69255-27A5-234E-8C66-A851CB66A36E}" srcOrd="0" destOrd="0" presId="urn:microsoft.com/office/officeart/2009/3/layout/HorizontalOrganizationChart#368"/>
    <dgm:cxn modelId="{3EF80043-A937-3948-9F34-B43E658D4C17}" type="presParOf" srcId="{25B0276B-606E-1A41-8ADC-6A5340ECA5A6}" destId="{DB0396ED-C7F8-E749-973B-34BB45A4CB86}" srcOrd="1" destOrd="0" presId="urn:microsoft.com/office/officeart/2009/3/layout/HorizontalOrganizationChart#368"/>
    <dgm:cxn modelId="{C2DEC640-9755-B746-ADB5-55256802F826}" type="presParOf" srcId="{4D2041E2-49B7-5D47-9AF8-BF6D68DE8394}" destId="{70FBEF49-D22F-7C45-AF6E-153916261425}" srcOrd="1" destOrd="0" presId="urn:microsoft.com/office/officeart/2009/3/layout/HorizontalOrganizationChart#368"/>
    <dgm:cxn modelId="{761BE9BB-CFD6-5844-8FB0-87407E518E27}" type="presParOf" srcId="{4D2041E2-49B7-5D47-9AF8-BF6D68DE8394}" destId="{798DBE95-7D99-7749-B0EC-1B1CD4345E40}" srcOrd="2" destOrd="0" presId="urn:microsoft.com/office/officeart/2009/3/layout/HorizontalOrganizationChart#368"/>
    <dgm:cxn modelId="{285DAF41-4A8A-5745-B116-A2266F476282}" type="presParOf" srcId="{A9D49124-B4F8-B54D-A7FB-70D7EDF80A78}" destId="{73B61699-3D6D-4B48-9333-45B038D5798F}" srcOrd="2" destOrd="0" presId="urn:microsoft.com/office/officeart/2009/3/layout/HorizontalOrganizationChart#36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69" loCatId="" qsTypeId="urn:microsoft.com/office/officeart/2005/8/quickstyle/simple1#398" qsCatId="simple" csTypeId="urn:microsoft.com/office/officeart/2005/8/colors/accent2_1#78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 smtClean="0">
              <a:solidFill>
                <a:schemeClr val="bg1"/>
              </a:solidFill>
            </a:rPr>
            <a:t>1.</a:t>
          </a:r>
          <a:r>
            <a:rPr lang="zh-CN" altLang="en-US" dirty="0" smtClean="0">
              <a:solidFill>
                <a:schemeClr val="bg1"/>
              </a:solidFill>
            </a:rPr>
            <a:t>资本主义的形成</a:t>
          </a:r>
          <a:endParaRPr lang="zh-CN" altLang="en-US" dirty="0">
            <a:solidFill>
              <a:schemeClr val="bg1"/>
            </a:solidFill>
          </a:endParaRPr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形成过程</a:t>
          </a:r>
          <a:endParaRPr lang="zh-CN" altLang="en-US" dirty="0">
            <a:solidFill>
              <a:schemeClr val="bg1"/>
            </a:solidFill>
          </a:endParaRP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301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D75666FD-86EE-664C-8EE2-B082C972CA13}" type="presOf" srcId="{81F7C01E-1855-9642-91E4-1059675DBAC4}" destId="{DB0396ED-C7F8-E749-973B-34BB45A4CB86}" srcOrd="1" destOrd="0" presId="urn:microsoft.com/office/officeart/2009/3/layout/HorizontalOrganizationChart#369"/>
    <dgm:cxn modelId="{EF8AB5EB-D9FE-7041-AC7B-67B810357C24}" type="presOf" srcId="{C67D933F-4118-F242-9B87-C6F271A90E9C}" destId="{130136FD-234D-784B-A79E-98C3B231C943}" srcOrd="0" destOrd="0" presId="urn:microsoft.com/office/officeart/2009/3/layout/HorizontalOrganizationChart#369"/>
    <dgm:cxn modelId="{5D7C1E9C-CC30-E84F-BEB0-477B70D101B8}" type="presOf" srcId="{81F7C01E-1855-9642-91E4-1059675DBAC4}" destId="{54E69255-27A5-234E-8C66-A851CB66A36E}" srcOrd="0" destOrd="0" presId="urn:microsoft.com/office/officeart/2009/3/layout/HorizontalOrganizationChart#369"/>
    <dgm:cxn modelId="{E000E829-D45D-F14D-BD47-7EB0BF5AB1DF}" type="presOf" srcId="{1F1EF5DC-14E7-B34E-A55F-F45EAD0CD529}" destId="{CF3F9C0E-10D8-7E40-9A6E-6192BD08FE33}" srcOrd="0" destOrd="0" presId="urn:microsoft.com/office/officeart/2009/3/layout/HorizontalOrganizationChart#369"/>
    <dgm:cxn modelId="{5BDF8985-5926-634C-A892-40DDE1379CA8}" type="presOf" srcId="{C2B0C58E-DE80-5E4F-8542-9F6B28ADC79B}" destId="{FA9CFF23-EF0A-A44D-B29C-4CFC5DC8923D}" srcOrd="0" destOrd="0" presId="urn:microsoft.com/office/officeart/2009/3/layout/HorizontalOrganizationChart#369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6015FA65-AC22-AB45-A8CC-F198496B153D}" type="presOf" srcId="{B0424A62-E117-DA43-A69B-DEBD399475BA}" destId="{5CB0C9DA-1833-2E45-9B9F-0F9C24E0A4C4}" srcOrd="0" destOrd="0" presId="urn:microsoft.com/office/officeart/2009/3/layout/HorizontalOrganizationChart#369"/>
    <dgm:cxn modelId="{BF27FD6C-E8FC-FE4B-9192-BFCDFEA66230}" type="presOf" srcId="{398AF3FB-4370-1E45-BC30-4800CC970D6A}" destId="{FA95B776-26A7-4C48-9123-DFB3E31885D0}" srcOrd="0" destOrd="0" presId="urn:microsoft.com/office/officeart/2009/3/layout/HorizontalOrganizationChart#369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4F4CE62-C27D-DB45-88D6-51303C143417}" type="presOf" srcId="{398AF3FB-4370-1E45-BC30-4800CC970D6A}" destId="{3E866915-6922-E345-A97B-0162719CE40F}" srcOrd="1" destOrd="0" presId="urn:microsoft.com/office/officeart/2009/3/layout/HorizontalOrganizationChart#369"/>
    <dgm:cxn modelId="{04767A0E-91A7-4B4F-89E4-468E796F64C4}" type="presOf" srcId="{B0424A62-E117-DA43-A69B-DEBD399475BA}" destId="{9AF7A929-F7C4-0149-82C3-4B09B4E7850A}" srcOrd="1" destOrd="0" presId="urn:microsoft.com/office/officeart/2009/3/layout/HorizontalOrganizationChart#369"/>
    <dgm:cxn modelId="{3AFE21D2-C9DE-9C4A-8F3B-93593213868F}" type="presParOf" srcId="{130136FD-234D-784B-A79E-98C3B231C943}" destId="{A9D49124-B4F8-B54D-A7FB-70D7EDF80A78}" srcOrd="0" destOrd="0" presId="urn:microsoft.com/office/officeart/2009/3/layout/HorizontalOrganizationChart#369"/>
    <dgm:cxn modelId="{8BFF3B24-3B40-214F-B734-C7DF04E8103A}" type="presParOf" srcId="{A9D49124-B4F8-B54D-A7FB-70D7EDF80A78}" destId="{B3686046-9C58-7344-9CC6-75E8AD38FF94}" srcOrd="0" destOrd="0" presId="urn:microsoft.com/office/officeart/2009/3/layout/HorizontalOrganizationChart#369"/>
    <dgm:cxn modelId="{53A68FC6-30B4-1241-AEC0-36183250F121}" type="presParOf" srcId="{B3686046-9C58-7344-9CC6-75E8AD38FF94}" destId="{5CB0C9DA-1833-2E45-9B9F-0F9C24E0A4C4}" srcOrd="0" destOrd="0" presId="urn:microsoft.com/office/officeart/2009/3/layout/HorizontalOrganizationChart#369"/>
    <dgm:cxn modelId="{63B2D4C4-D560-A54E-9FC4-3B520EC773BF}" type="presParOf" srcId="{B3686046-9C58-7344-9CC6-75E8AD38FF94}" destId="{9AF7A929-F7C4-0149-82C3-4B09B4E7850A}" srcOrd="1" destOrd="0" presId="urn:microsoft.com/office/officeart/2009/3/layout/HorizontalOrganizationChart#369"/>
    <dgm:cxn modelId="{EF3252A3-C7D6-E344-BEA9-DD6C3D938F99}" type="presParOf" srcId="{A9D49124-B4F8-B54D-A7FB-70D7EDF80A78}" destId="{35B2BB12-3CDD-A048-929D-D6D0AF1D651A}" srcOrd="1" destOrd="0" presId="urn:microsoft.com/office/officeart/2009/3/layout/HorizontalOrganizationChart#369"/>
    <dgm:cxn modelId="{E2981B9A-E6D8-B741-8587-90CABF6DDCCA}" type="presParOf" srcId="{35B2BB12-3CDD-A048-929D-D6D0AF1D651A}" destId="{FA9CFF23-EF0A-A44D-B29C-4CFC5DC8923D}" srcOrd="0" destOrd="0" presId="urn:microsoft.com/office/officeart/2009/3/layout/HorizontalOrganizationChart#369"/>
    <dgm:cxn modelId="{7390B541-B60F-EA42-8788-65A9AC2A06CE}" type="presParOf" srcId="{35B2BB12-3CDD-A048-929D-D6D0AF1D651A}" destId="{C4226AA7-7907-B445-B061-8A04B6B92BC9}" srcOrd="1" destOrd="0" presId="urn:microsoft.com/office/officeart/2009/3/layout/HorizontalOrganizationChart#369"/>
    <dgm:cxn modelId="{078C4073-9D70-E246-88F8-541743D9F83C}" type="presParOf" srcId="{C4226AA7-7907-B445-B061-8A04B6B92BC9}" destId="{3DF4F0F6-30CF-4542-92D6-81C72BA70765}" srcOrd="0" destOrd="0" presId="urn:microsoft.com/office/officeart/2009/3/layout/HorizontalOrganizationChart#369"/>
    <dgm:cxn modelId="{E8996796-7D19-CA4B-BA11-8C7F752A6338}" type="presParOf" srcId="{3DF4F0F6-30CF-4542-92D6-81C72BA70765}" destId="{FA95B776-26A7-4C48-9123-DFB3E31885D0}" srcOrd="0" destOrd="0" presId="urn:microsoft.com/office/officeart/2009/3/layout/HorizontalOrganizationChart#369"/>
    <dgm:cxn modelId="{1EB689DD-E4D6-4544-B6D5-C233C356F09E}" type="presParOf" srcId="{3DF4F0F6-30CF-4542-92D6-81C72BA70765}" destId="{3E866915-6922-E345-A97B-0162719CE40F}" srcOrd="1" destOrd="0" presId="urn:microsoft.com/office/officeart/2009/3/layout/HorizontalOrganizationChart#369"/>
    <dgm:cxn modelId="{DE15D230-A3CA-D643-BC50-1C3FCC434109}" type="presParOf" srcId="{C4226AA7-7907-B445-B061-8A04B6B92BC9}" destId="{F26CFAB2-84B0-FA48-9482-AE245F08A9E4}" srcOrd="1" destOrd="0" presId="urn:microsoft.com/office/officeart/2009/3/layout/HorizontalOrganizationChart#369"/>
    <dgm:cxn modelId="{75498FC2-C073-1B49-8938-A8AAE8B1F519}" type="presParOf" srcId="{C4226AA7-7907-B445-B061-8A04B6B92BC9}" destId="{26508D03-4CB1-C34B-8D62-2682637C16E7}" srcOrd="2" destOrd="0" presId="urn:microsoft.com/office/officeart/2009/3/layout/HorizontalOrganizationChart#369"/>
    <dgm:cxn modelId="{0264AC2F-5E1C-F244-818D-041D1C1F9D53}" type="presParOf" srcId="{35B2BB12-3CDD-A048-929D-D6D0AF1D651A}" destId="{CF3F9C0E-10D8-7E40-9A6E-6192BD08FE33}" srcOrd="2" destOrd="0" presId="urn:microsoft.com/office/officeart/2009/3/layout/HorizontalOrganizationChart#369"/>
    <dgm:cxn modelId="{CD291569-7B3A-D948-B790-57AC141B6B76}" type="presParOf" srcId="{35B2BB12-3CDD-A048-929D-D6D0AF1D651A}" destId="{4D2041E2-49B7-5D47-9AF8-BF6D68DE8394}" srcOrd="3" destOrd="0" presId="urn:microsoft.com/office/officeart/2009/3/layout/HorizontalOrganizationChart#369"/>
    <dgm:cxn modelId="{B5B873EF-AF61-C041-BACA-0E98AAEA2DC0}" type="presParOf" srcId="{4D2041E2-49B7-5D47-9AF8-BF6D68DE8394}" destId="{25B0276B-606E-1A41-8ADC-6A5340ECA5A6}" srcOrd="0" destOrd="0" presId="urn:microsoft.com/office/officeart/2009/3/layout/HorizontalOrganizationChart#369"/>
    <dgm:cxn modelId="{E63A02D0-3963-D148-9C4F-452FED2A00AE}" type="presParOf" srcId="{25B0276B-606E-1A41-8ADC-6A5340ECA5A6}" destId="{54E69255-27A5-234E-8C66-A851CB66A36E}" srcOrd="0" destOrd="0" presId="urn:microsoft.com/office/officeart/2009/3/layout/HorizontalOrganizationChart#369"/>
    <dgm:cxn modelId="{3B3F6531-C75B-BD46-B2E3-5689E45F0FDA}" type="presParOf" srcId="{25B0276B-606E-1A41-8ADC-6A5340ECA5A6}" destId="{DB0396ED-C7F8-E749-973B-34BB45A4CB86}" srcOrd="1" destOrd="0" presId="urn:microsoft.com/office/officeart/2009/3/layout/HorizontalOrganizationChart#369"/>
    <dgm:cxn modelId="{0386ECE8-1FC1-7E4A-8317-A1DC4D741426}" type="presParOf" srcId="{4D2041E2-49B7-5D47-9AF8-BF6D68DE8394}" destId="{70FBEF49-D22F-7C45-AF6E-153916261425}" srcOrd="1" destOrd="0" presId="urn:microsoft.com/office/officeart/2009/3/layout/HorizontalOrganizationChart#369"/>
    <dgm:cxn modelId="{6A64D787-5B06-894A-BE7C-F6179851815C}" type="presParOf" srcId="{4D2041E2-49B7-5D47-9AF8-BF6D68DE8394}" destId="{798DBE95-7D99-7749-B0EC-1B1CD4345E40}" srcOrd="2" destOrd="0" presId="urn:microsoft.com/office/officeart/2009/3/layout/HorizontalOrganizationChart#369"/>
    <dgm:cxn modelId="{6F12661B-B6F0-4C49-8E34-B52BAE34E91B}" type="presParOf" srcId="{A9D49124-B4F8-B54D-A7FB-70D7EDF80A78}" destId="{73B61699-3D6D-4B48-9333-45B038D5798F}" srcOrd="2" destOrd="0" presId="urn:microsoft.com/office/officeart/2009/3/layout/HorizontalOrganizationChart#36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9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0" loCatId="" qsTypeId="urn:microsoft.com/office/officeart/2005/8/quickstyle/simple1#399" qsCatId="simple" csTypeId="urn:microsoft.com/office/officeart/2005/8/colors/accent2_1#79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sz="4800" dirty="0" smtClean="0"/>
            <a:t>1.</a:t>
          </a:r>
          <a:r>
            <a:rPr lang="zh-CN" altLang="en-US" sz="4800" dirty="0" smtClean="0"/>
            <a:t>资本主义的形成</a:t>
          </a:r>
          <a:endParaRPr lang="zh-CN" altLang="en-US" sz="4800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形成基础：商品经济</a:t>
          </a:r>
          <a:endParaRPr lang="zh-CN" altLang="en-US" sz="4800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>
              <a:solidFill>
                <a:schemeClr val="tx1"/>
              </a:solidFill>
            </a:rPr>
            <a:t>形成过程</a:t>
          </a:r>
          <a:endParaRPr lang="zh-CN" altLang="en-US" sz="4800" dirty="0">
            <a:solidFill>
              <a:schemeClr val="tx1"/>
            </a:solidFill>
          </a:endParaRP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商品经济基本概念</a:t>
          </a:r>
          <a:endParaRPr lang="zh-CN" altLang="en-US" sz="4800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商品经济基本矛盾</a:t>
          </a:r>
          <a:endParaRPr lang="zh-CN" altLang="en-US" sz="4800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商品经济基本规律</a:t>
          </a:r>
          <a:endParaRPr lang="zh-CN" altLang="en-US" sz="4800" dirty="0"/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17F7EC6-B4F2-D247-9A71-EC3C046EC772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 smtClean="0"/>
            <a:t>初步确立：资产阶级革命</a:t>
          </a:r>
          <a:endParaRPr lang="zh-CN" altLang="en-US" sz="4800" dirty="0"/>
        </a:p>
      </dgm:t>
    </dgm:pt>
    <dgm:pt modelId="{46686495-0BF2-8C41-9C6E-F20482F1D979}" type="parTrans" cxnId="{F4FA8C23-F54F-AB4B-9FB8-F8784CD395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34B1FBEB-5733-5549-AA59-DED31B7E2BC5}" type="sibTrans" cxnId="{F4FA8C23-F54F-AB4B-9FB8-F8784CD3951E}">
      <dgm:prSet/>
      <dgm:spPr/>
      <dgm:t>
        <a:bodyPr/>
        <a:lstStyle/>
        <a:p>
          <a:endParaRPr lang="zh-CN" altLang="en-US"/>
        </a:p>
      </dgm:t>
    </dgm:pt>
    <dgm:pt modelId="{C0D46B79-05AE-D54A-A211-D40D49C28A31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 smtClean="0"/>
            <a:t>完全确立：产业革命</a:t>
          </a:r>
          <a:endParaRPr lang="zh-CN" altLang="en-US" sz="4800" dirty="0"/>
        </a:p>
      </dgm:t>
    </dgm:pt>
    <dgm:pt modelId="{B48F5583-6DE8-AD47-806F-DDCFFEF58A73}" type="parTrans" cxnId="{51F3578C-859D-2B44-B8F4-76D0A187BF5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8975ED92-3204-584B-8DBB-C320EA0E6197}" type="sibTrans" cxnId="{51F3578C-859D-2B44-B8F4-76D0A187BF5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 custScaleX="135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427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5" custScaleX="1333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5" custScaleX="132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5" custScaleX="1374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87D3271D-D13A-AE44-A668-F4FEE333EA07}" type="pres">
      <dgm:prSet presAssocID="{46686495-0BF2-8C41-9C6E-F20482F1D97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193F62C5-3A21-8D40-9D3F-3C3F5A430B23}" type="pres">
      <dgm:prSet presAssocID="{317F7EC6-B4F2-D247-9A71-EC3C046EC772}" presName="hierRoot2" presStyleCnt="0">
        <dgm:presLayoutVars>
          <dgm:hierBranch val="init"/>
        </dgm:presLayoutVars>
      </dgm:prSet>
      <dgm:spPr/>
    </dgm:pt>
    <dgm:pt modelId="{A0C55D5C-3210-F842-BAD4-B564C5F867C7}" type="pres">
      <dgm:prSet presAssocID="{317F7EC6-B4F2-D247-9A71-EC3C046EC772}" presName="rootComposite" presStyleCnt="0"/>
      <dgm:spPr/>
    </dgm:pt>
    <dgm:pt modelId="{B17FEFB1-57AD-6B4B-919C-A0F3748535A5}" type="pres">
      <dgm:prSet presAssocID="{317F7EC6-B4F2-D247-9A71-EC3C046EC772}" presName="rootText" presStyleLbl="node3" presStyleIdx="3" presStyleCnt="5" custScaleX="1468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7BEC15-3AA6-5D4E-8F47-99EF9C16D907}" type="pres">
      <dgm:prSet presAssocID="{317F7EC6-B4F2-D247-9A71-EC3C046EC772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B22BEBFB-CE3E-9244-AB1A-ED5980DF3455}" type="pres">
      <dgm:prSet presAssocID="{317F7EC6-B4F2-D247-9A71-EC3C046EC772}" presName="hierChild4" presStyleCnt="0"/>
      <dgm:spPr/>
    </dgm:pt>
    <dgm:pt modelId="{EFB7C575-D470-964F-A04D-06332C39C35B}" type="pres">
      <dgm:prSet presAssocID="{317F7EC6-B4F2-D247-9A71-EC3C046EC772}" presName="hierChild5" presStyleCnt="0"/>
      <dgm:spPr/>
    </dgm:pt>
    <dgm:pt modelId="{092856A1-BBE2-644D-9224-64F518981311}" type="pres">
      <dgm:prSet presAssocID="{B48F5583-6DE8-AD47-806F-DDCFFEF58A73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95DF3C4A-2DCA-4E4C-BD6C-7CFE06799700}" type="pres">
      <dgm:prSet presAssocID="{C0D46B79-05AE-D54A-A211-D40D49C28A31}" presName="hierRoot2" presStyleCnt="0">
        <dgm:presLayoutVars>
          <dgm:hierBranch val="init"/>
        </dgm:presLayoutVars>
      </dgm:prSet>
      <dgm:spPr/>
    </dgm:pt>
    <dgm:pt modelId="{B4224F5E-EA69-1146-8FE2-8E484BDF0DA3}" type="pres">
      <dgm:prSet presAssocID="{C0D46B79-05AE-D54A-A211-D40D49C28A31}" presName="rootComposite" presStyleCnt="0"/>
      <dgm:spPr/>
    </dgm:pt>
    <dgm:pt modelId="{FFA98A09-9745-4E4C-8A34-2A9F86D26462}" type="pres">
      <dgm:prSet presAssocID="{C0D46B79-05AE-D54A-A211-D40D49C28A31}" presName="rootText" presStyleLbl="node3" presStyleIdx="4" presStyleCnt="5" custScaleX="1484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E2A863-B0ED-2C4B-AF7F-A95FFA00E8E2}" type="pres">
      <dgm:prSet presAssocID="{C0D46B79-05AE-D54A-A211-D40D49C28A31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47E56A4E-85C1-1743-9EC0-DF43A6B386B6}" type="pres">
      <dgm:prSet presAssocID="{C0D46B79-05AE-D54A-A211-D40D49C28A31}" presName="hierChild4" presStyleCnt="0"/>
      <dgm:spPr/>
    </dgm:pt>
    <dgm:pt modelId="{3FA2C19E-5168-624E-A47B-E4BEDF1A3D09}" type="pres">
      <dgm:prSet presAssocID="{C0D46B79-05AE-D54A-A211-D40D49C28A31}" presName="hierChild5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68AD00C-1CBE-6346-911A-FCAA88126AB5}" type="presOf" srcId="{B0424A62-E117-DA43-A69B-DEBD399475BA}" destId="{9AF7A929-F7C4-0149-82C3-4B09B4E7850A}" srcOrd="1" destOrd="0" presId="urn:microsoft.com/office/officeart/2009/3/layout/HorizontalOrganizationChart#370"/>
    <dgm:cxn modelId="{1F5660C2-B66D-1941-B579-23A65202AA97}" type="presOf" srcId="{FCF78E06-6495-474A-ADC4-37ED3D20987D}" destId="{931DF459-474C-C143-B120-780D05DFA5B0}" srcOrd="0" destOrd="0" presId="urn:microsoft.com/office/officeart/2009/3/layout/HorizontalOrganizationChart#370"/>
    <dgm:cxn modelId="{0EB783D1-16C8-224E-9298-F2E5BBE9751C}" type="presOf" srcId="{398AF3FB-4370-1E45-BC30-4800CC970D6A}" destId="{FA95B776-26A7-4C48-9123-DFB3E31885D0}" srcOrd="0" destOrd="0" presId="urn:microsoft.com/office/officeart/2009/3/layout/HorizontalOrganizationChart#370"/>
    <dgm:cxn modelId="{7C3F2E2C-4B9D-2149-85E2-6DA38D248AC0}" type="presOf" srcId="{81F7C01E-1855-9642-91E4-1059675DBAC4}" destId="{54E69255-27A5-234E-8C66-A851CB66A36E}" srcOrd="0" destOrd="0" presId="urn:microsoft.com/office/officeart/2009/3/layout/HorizontalOrganizationChart#370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F4FA8C23-F54F-AB4B-9FB8-F8784CD3951E}" srcId="{81F7C01E-1855-9642-91E4-1059675DBAC4}" destId="{317F7EC6-B4F2-D247-9A71-EC3C046EC772}" srcOrd="0" destOrd="0" parTransId="{46686495-0BF2-8C41-9C6E-F20482F1D979}" sibTransId="{34B1FBEB-5733-5549-AA59-DED31B7E2BC5}"/>
    <dgm:cxn modelId="{9886B31A-7CCD-BA4D-BF01-4446B756CEF4}" type="presOf" srcId="{99AD84B9-4D0A-3F47-9C40-AB51174A504A}" destId="{415B48BB-E6C6-7840-AEFB-F18E9D81F71F}" srcOrd="1" destOrd="0" presId="urn:microsoft.com/office/officeart/2009/3/layout/HorizontalOrganizationChart#370"/>
    <dgm:cxn modelId="{99DB28E1-8AE6-4F4C-A79F-C9B013C7408B}" type="presOf" srcId="{46686495-0BF2-8C41-9C6E-F20482F1D979}" destId="{87D3271D-D13A-AE44-A668-F4FEE333EA07}" srcOrd="0" destOrd="0" presId="urn:microsoft.com/office/officeart/2009/3/layout/HorizontalOrganizationChart#370"/>
    <dgm:cxn modelId="{017927B2-0155-C841-A5FC-44742E95A3C9}" type="presOf" srcId="{0864CFA1-B36E-0E4B-8B9F-4E10ACAF03EB}" destId="{EF96F842-AAB0-6C45-95DD-7DAE6727706C}" srcOrd="0" destOrd="0" presId="urn:microsoft.com/office/officeart/2009/3/layout/HorizontalOrganizationChart#370"/>
    <dgm:cxn modelId="{5FF102ED-CD66-BC49-A491-C2A99DFEA3C7}" type="presOf" srcId="{398AF3FB-4370-1E45-BC30-4800CC970D6A}" destId="{3E866915-6922-E345-A97B-0162719CE40F}" srcOrd="1" destOrd="0" presId="urn:microsoft.com/office/officeart/2009/3/layout/HorizontalOrganizationChart#370"/>
    <dgm:cxn modelId="{24272A6B-3DF8-BC49-8518-0AC037B9F6EE}" type="presOf" srcId="{DC6C4E16-D482-DE4A-933F-E5D6213D1FA9}" destId="{141EB8F2-83DB-8D48-959F-74F2E2260F2A}" srcOrd="1" destOrd="0" presId="urn:microsoft.com/office/officeart/2009/3/layout/HorizontalOrganizationChart#370"/>
    <dgm:cxn modelId="{FC4DDBF1-7EFC-9640-B57E-E15D758FE615}" type="presOf" srcId="{42E74399-D6AB-7E43-B349-BEEF188B9700}" destId="{26FEFA4A-472B-5B46-89F9-B58307434621}" srcOrd="0" destOrd="0" presId="urn:microsoft.com/office/officeart/2009/3/layout/HorizontalOrganizationChart#370"/>
    <dgm:cxn modelId="{46DA30C0-676D-994C-91A8-F329FDD7DC4D}" type="presOf" srcId="{FCF78E06-6495-474A-ADC4-37ED3D20987D}" destId="{FD3616ED-B705-4240-A2D1-117A6682F7F3}" srcOrd="1" destOrd="0" presId="urn:microsoft.com/office/officeart/2009/3/layout/HorizontalOrganizationChart#370"/>
    <dgm:cxn modelId="{DEA2F228-54AD-264A-ABD0-E55FDEAB4404}" type="presOf" srcId="{B1C297FA-3710-734C-98A0-B5B7CC0ADFB6}" destId="{BDDD81B4-E63B-EB44-87F6-99B895B60E4E}" srcOrd="0" destOrd="0" presId="urn:microsoft.com/office/officeart/2009/3/layout/HorizontalOrganizationChart#370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F662DC88-744C-1C43-9B2C-C2C0AF54A550}" type="presOf" srcId="{C67D933F-4118-F242-9B87-C6F271A90E9C}" destId="{130136FD-234D-784B-A79E-98C3B231C943}" srcOrd="0" destOrd="0" presId="urn:microsoft.com/office/officeart/2009/3/layout/HorizontalOrganizationChart#370"/>
    <dgm:cxn modelId="{B3136FD7-7B8E-0C49-BFA2-BE90B05EC2FE}" type="presOf" srcId="{B0424A62-E117-DA43-A69B-DEBD399475BA}" destId="{5CB0C9DA-1833-2E45-9B9F-0F9C24E0A4C4}" srcOrd="0" destOrd="0" presId="urn:microsoft.com/office/officeart/2009/3/layout/HorizontalOrganizationChart#370"/>
    <dgm:cxn modelId="{C36129E4-C9FB-E846-A15F-61C30841A1C2}" type="presOf" srcId="{317F7EC6-B4F2-D247-9A71-EC3C046EC772}" destId="{197BEC15-3AA6-5D4E-8F47-99EF9C16D907}" srcOrd="1" destOrd="0" presId="urn:microsoft.com/office/officeart/2009/3/layout/HorizontalOrganizationChart#370"/>
    <dgm:cxn modelId="{3B57793A-371E-9B48-A8DE-AA7F621BC52A}" type="presOf" srcId="{81F7C01E-1855-9642-91E4-1059675DBAC4}" destId="{DB0396ED-C7F8-E749-973B-34BB45A4CB86}" srcOrd="1" destOrd="0" presId="urn:microsoft.com/office/officeart/2009/3/layout/HorizontalOrganizationChart#370"/>
    <dgm:cxn modelId="{DA793163-C34A-CF48-9B87-104A39E81DBA}" type="presOf" srcId="{99AD84B9-4D0A-3F47-9C40-AB51174A504A}" destId="{EC57565A-8244-204D-B2A4-C3468338C96A}" srcOrd="0" destOrd="0" presId="urn:microsoft.com/office/officeart/2009/3/layout/HorizontalOrganizationChart#370"/>
    <dgm:cxn modelId="{BE69FB67-ED78-B347-BBDB-53FDA36C9F99}" type="presOf" srcId="{C0D46B79-05AE-D54A-A211-D40D49C28A31}" destId="{45E2A863-B0ED-2C4B-AF7F-A95FFA00E8E2}" srcOrd="1" destOrd="0" presId="urn:microsoft.com/office/officeart/2009/3/layout/HorizontalOrganizationChart#370"/>
    <dgm:cxn modelId="{AB5127B1-84F1-AD49-B973-2AF5AFBA8DA1}" type="presOf" srcId="{1F1EF5DC-14E7-B34E-A55F-F45EAD0CD529}" destId="{CF3F9C0E-10D8-7E40-9A6E-6192BD08FE33}" srcOrd="0" destOrd="0" presId="urn:microsoft.com/office/officeart/2009/3/layout/HorizontalOrganizationChart#370"/>
    <dgm:cxn modelId="{9E6CCE91-E1FB-E54E-8B97-7EFC3BB10542}" type="presOf" srcId="{B48F5583-6DE8-AD47-806F-DDCFFEF58A73}" destId="{092856A1-BBE2-644D-9224-64F518981311}" srcOrd="0" destOrd="0" presId="urn:microsoft.com/office/officeart/2009/3/layout/HorizontalOrganizationChart#370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6E65277A-593E-784F-8223-E2F741D3DA65}" type="presOf" srcId="{DC6C4E16-D482-DE4A-933F-E5D6213D1FA9}" destId="{CD106ED0-145C-624F-9276-915C00BA6477}" srcOrd="0" destOrd="0" presId="urn:microsoft.com/office/officeart/2009/3/layout/HorizontalOrganizationChart#370"/>
    <dgm:cxn modelId="{789EA8BC-3708-E94F-8DAF-CD5128BB09D0}" type="presOf" srcId="{317F7EC6-B4F2-D247-9A71-EC3C046EC772}" destId="{B17FEFB1-57AD-6B4B-919C-A0F3748535A5}" srcOrd="0" destOrd="0" presId="urn:microsoft.com/office/officeart/2009/3/layout/HorizontalOrganizationChart#370"/>
    <dgm:cxn modelId="{51F3578C-859D-2B44-B8F4-76D0A187BF57}" srcId="{81F7C01E-1855-9642-91E4-1059675DBAC4}" destId="{C0D46B79-05AE-D54A-A211-D40D49C28A31}" srcOrd="1" destOrd="0" parTransId="{B48F5583-6DE8-AD47-806F-DDCFFEF58A73}" sibTransId="{8975ED92-3204-584B-8DBB-C320EA0E619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D0C07725-A1B3-0C45-B687-6457B257132F}" type="presOf" srcId="{C0D46B79-05AE-D54A-A211-D40D49C28A31}" destId="{FFA98A09-9745-4E4C-8A34-2A9F86D26462}" srcOrd="0" destOrd="0" presId="urn:microsoft.com/office/officeart/2009/3/layout/HorizontalOrganizationChart#370"/>
    <dgm:cxn modelId="{A42E90AA-CC14-FF41-889C-FDE543477234}" type="presOf" srcId="{C2B0C58E-DE80-5E4F-8542-9F6B28ADC79B}" destId="{FA9CFF23-EF0A-A44D-B29C-4CFC5DC8923D}" srcOrd="0" destOrd="0" presId="urn:microsoft.com/office/officeart/2009/3/layout/HorizontalOrganizationChart#370"/>
    <dgm:cxn modelId="{B10D0C68-7DD9-1940-9CD3-7B65FA6FBA9B}" type="presParOf" srcId="{130136FD-234D-784B-A79E-98C3B231C943}" destId="{A9D49124-B4F8-B54D-A7FB-70D7EDF80A78}" srcOrd="0" destOrd="0" presId="urn:microsoft.com/office/officeart/2009/3/layout/HorizontalOrganizationChart#370"/>
    <dgm:cxn modelId="{391AF993-B061-924B-8049-B3B323B2C0E1}" type="presParOf" srcId="{A9D49124-B4F8-B54D-A7FB-70D7EDF80A78}" destId="{B3686046-9C58-7344-9CC6-75E8AD38FF94}" srcOrd="0" destOrd="0" presId="urn:microsoft.com/office/officeart/2009/3/layout/HorizontalOrganizationChart#370"/>
    <dgm:cxn modelId="{6C3D239F-5BAD-AC4D-B988-906DF0A0A101}" type="presParOf" srcId="{B3686046-9C58-7344-9CC6-75E8AD38FF94}" destId="{5CB0C9DA-1833-2E45-9B9F-0F9C24E0A4C4}" srcOrd="0" destOrd="0" presId="urn:microsoft.com/office/officeart/2009/3/layout/HorizontalOrganizationChart#370"/>
    <dgm:cxn modelId="{211A6021-F62C-B649-86FF-2F3FD0F9FE60}" type="presParOf" srcId="{B3686046-9C58-7344-9CC6-75E8AD38FF94}" destId="{9AF7A929-F7C4-0149-82C3-4B09B4E7850A}" srcOrd="1" destOrd="0" presId="urn:microsoft.com/office/officeart/2009/3/layout/HorizontalOrganizationChart#370"/>
    <dgm:cxn modelId="{B901F0BA-6E5C-FF43-A7F1-C1E32E62AD23}" type="presParOf" srcId="{A9D49124-B4F8-B54D-A7FB-70D7EDF80A78}" destId="{35B2BB12-3CDD-A048-929D-D6D0AF1D651A}" srcOrd="1" destOrd="0" presId="urn:microsoft.com/office/officeart/2009/3/layout/HorizontalOrganizationChart#370"/>
    <dgm:cxn modelId="{81748F34-AEE6-C442-B8B4-800B071F5E6D}" type="presParOf" srcId="{35B2BB12-3CDD-A048-929D-D6D0AF1D651A}" destId="{FA9CFF23-EF0A-A44D-B29C-4CFC5DC8923D}" srcOrd="0" destOrd="0" presId="urn:microsoft.com/office/officeart/2009/3/layout/HorizontalOrganizationChart#370"/>
    <dgm:cxn modelId="{DA4D6F0D-7344-E449-8AAC-EE453B680F49}" type="presParOf" srcId="{35B2BB12-3CDD-A048-929D-D6D0AF1D651A}" destId="{C4226AA7-7907-B445-B061-8A04B6B92BC9}" srcOrd="1" destOrd="0" presId="urn:microsoft.com/office/officeart/2009/3/layout/HorizontalOrganizationChart#370"/>
    <dgm:cxn modelId="{D6D97598-9CD1-1748-80D5-768D2EB868EA}" type="presParOf" srcId="{C4226AA7-7907-B445-B061-8A04B6B92BC9}" destId="{3DF4F0F6-30CF-4542-92D6-81C72BA70765}" srcOrd="0" destOrd="0" presId="urn:microsoft.com/office/officeart/2009/3/layout/HorizontalOrganizationChart#370"/>
    <dgm:cxn modelId="{2D92B88D-77B8-E242-AE91-00AF5CE7F201}" type="presParOf" srcId="{3DF4F0F6-30CF-4542-92D6-81C72BA70765}" destId="{FA95B776-26A7-4C48-9123-DFB3E31885D0}" srcOrd="0" destOrd="0" presId="urn:microsoft.com/office/officeart/2009/3/layout/HorizontalOrganizationChart#370"/>
    <dgm:cxn modelId="{7C9E24B1-CDFB-2B4B-9DC7-F6CC867054F5}" type="presParOf" srcId="{3DF4F0F6-30CF-4542-92D6-81C72BA70765}" destId="{3E866915-6922-E345-A97B-0162719CE40F}" srcOrd="1" destOrd="0" presId="urn:microsoft.com/office/officeart/2009/3/layout/HorizontalOrganizationChart#370"/>
    <dgm:cxn modelId="{E5DFE552-DE80-3544-BEE7-239EE7BAAE03}" type="presParOf" srcId="{C4226AA7-7907-B445-B061-8A04B6B92BC9}" destId="{F26CFAB2-84B0-FA48-9482-AE245F08A9E4}" srcOrd="1" destOrd="0" presId="urn:microsoft.com/office/officeart/2009/3/layout/HorizontalOrganizationChart#370"/>
    <dgm:cxn modelId="{33FC0523-62E8-B94A-BDAD-57B0ED0358A5}" type="presParOf" srcId="{F26CFAB2-84B0-FA48-9482-AE245F08A9E4}" destId="{EF96F842-AAB0-6C45-95DD-7DAE6727706C}" srcOrd="0" destOrd="0" presId="urn:microsoft.com/office/officeart/2009/3/layout/HorizontalOrganizationChart#370"/>
    <dgm:cxn modelId="{5E06A8CC-8871-0A4C-A296-3D123075B8A8}" type="presParOf" srcId="{F26CFAB2-84B0-FA48-9482-AE245F08A9E4}" destId="{6464AF49-59B2-5141-A8D0-6E255102FDCB}" srcOrd="1" destOrd="0" presId="urn:microsoft.com/office/officeart/2009/3/layout/HorizontalOrganizationChart#370"/>
    <dgm:cxn modelId="{A5BE498E-2E92-7845-AB23-74441C8D57AA}" type="presParOf" srcId="{6464AF49-59B2-5141-A8D0-6E255102FDCB}" destId="{3CDBC8D4-D376-944A-AB23-D9F77975A24E}" srcOrd="0" destOrd="0" presId="urn:microsoft.com/office/officeart/2009/3/layout/HorizontalOrganizationChart#370"/>
    <dgm:cxn modelId="{9DF9D13A-9783-4549-8F66-04CD297B46DE}" type="presParOf" srcId="{3CDBC8D4-D376-944A-AB23-D9F77975A24E}" destId="{931DF459-474C-C143-B120-780D05DFA5B0}" srcOrd="0" destOrd="0" presId="urn:microsoft.com/office/officeart/2009/3/layout/HorizontalOrganizationChart#370"/>
    <dgm:cxn modelId="{ECC5C782-967F-C944-A24A-9C6D7D62DD24}" type="presParOf" srcId="{3CDBC8D4-D376-944A-AB23-D9F77975A24E}" destId="{FD3616ED-B705-4240-A2D1-117A6682F7F3}" srcOrd="1" destOrd="0" presId="urn:microsoft.com/office/officeart/2009/3/layout/HorizontalOrganizationChart#370"/>
    <dgm:cxn modelId="{A4A848A2-224C-C445-857F-3DC6B5A22924}" type="presParOf" srcId="{6464AF49-59B2-5141-A8D0-6E255102FDCB}" destId="{C95E99B8-F66B-4C42-B704-3A807197CA75}" srcOrd="1" destOrd="0" presId="urn:microsoft.com/office/officeart/2009/3/layout/HorizontalOrganizationChart#370"/>
    <dgm:cxn modelId="{D108B41D-3731-424C-93A9-E04C8BEF2AE7}" type="presParOf" srcId="{6464AF49-59B2-5141-A8D0-6E255102FDCB}" destId="{5DD3D8F6-1E75-C643-9609-3467F9E95C52}" srcOrd="2" destOrd="0" presId="urn:microsoft.com/office/officeart/2009/3/layout/HorizontalOrganizationChart#370"/>
    <dgm:cxn modelId="{5FA8DDF0-1A3F-7C4F-BB05-FDCA3F8AEC92}" type="presParOf" srcId="{F26CFAB2-84B0-FA48-9482-AE245F08A9E4}" destId="{26FEFA4A-472B-5B46-89F9-B58307434621}" srcOrd="2" destOrd="0" presId="urn:microsoft.com/office/officeart/2009/3/layout/HorizontalOrganizationChart#370"/>
    <dgm:cxn modelId="{BE3E37A5-D123-134B-8872-FEE632009486}" type="presParOf" srcId="{F26CFAB2-84B0-FA48-9482-AE245F08A9E4}" destId="{2CFE3861-4BCE-5148-B740-6A7E9EAB2201}" srcOrd="3" destOrd="0" presId="urn:microsoft.com/office/officeart/2009/3/layout/HorizontalOrganizationChart#370"/>
    <dgm:cxn modelId="{206CB2AD-71BA-E349-9CAD-C7C24497031C}" type="presParOf" srcId="{2CFE3861-4BCE-5148-B740-6A7E9EAB2201}" destId="{E039CFB0-7D91-1742-9BC3-F9C356C398CE}" srcOrd="0" destOrd="0" presId="urn:microsoft.com/office/officeart/2009/3/layout/HorizontalOrganizationChart#370"/>
    <dgm:cxn modelId="{E23EDA92-A276-484D-B105-50DDADA6629A}" type="presParOf" srcId="{E039CFB0-7D91-1742-9BC3-F9C356C398CE}" destId="{CD106ED0-145C-624F-9276-915C00BA6477}" srcOrd="0" destOrd="0" presId="urn:microsoft.com/office/officeart/2009/3/layout/HorizontalOrganizationChart#370"/>
    <dgm:cxn modelId="{64929351-8CCA-B841-996D-1C27892328E4}" type="presParOf" srcId="{E039CFB0-7D91-1742-9BC3-F9C356C398CE}" destId="{141EB8F2-83DB-8D48-959F-74F2E2260F2A}" srcOrd="1" destOrd="0" presId="urn:microsoft.com/office/officeart/2009/3/layout/HorizontalOrganizationChart#370"/>
    <dgm:cxn modelId="{F9661A7C-41B8-5141-95A1-62EB27060285}" type="presParOf" srcId="{2CFE3861-4BCE-5148-B740-6A7E9EAB2201}" destId="{F226ACA0-571C-724E-A0FC-3BDA12674F02}" srcOrd="1" destOrd="0" presId="urn:microsoft.com/office/officeart/2009/3/layout/HorizontalOrganizationChart#370"/>
    <dgm:cxn modelId="{6C2DF8F2-6270-1640-919F-D0013760EAB3}" type="presParOf" srcId="{2CFE3861-4BCE-5148-B740-6A7E9EAB2201}" destId="{E7324B2E-2F1B-B249-BBC7-CA6690109FF9}" srcOrd="2" destOrd="0" presId="urn:microsoft.com/office/officeart/2009/3/layout/HorizontalOrganizationChart#370"/>
    <dgm:cxn modelId="{42D20851-7C85-1C4B-B4D5-B670C95C4FBC}" type="presParOf" srcId="{F26CFAB2-84B0-FA48-9482-AE245F08A9E4}" destId="{BDDD81B4-E63B-EB44-87F6-99B895B60E4E}" srcOrd="4" destOrd="0" presId="urn:microsoft.com/office/officeart/2009/3/layout/HorizontalOrganizationChart#370"/>
    <dgm:cxn modelId="{D1674E69-DABE-DD4E-AFB0-B98338BBF6ED}" type="presParOf" srcId="{F26CFAB2-84B0-FA48-9482-AE245F08A9E4}" destId="{BF5B2684-F6DE-0F44-8E44-D2A93341ACBA}" srcOrd="5" destOrd="0" presId="urn:microsoft.com/office/officeart/2009/3/layout/HorizontalOrganizationChart#370"/>
    <dgm:cxn modelId="{DB5C5E2B-D5AD-D94D-B55E-F184F49A9E4A}" type="presParOf" srcId="{BF5B2684-F6DE-0F44-8E44-D2A93341ACBA}" destId="{CEFEDD9F-E035-FC4B-961E-C5859E817A17}" srcOrd="0" destOrd="0" presId="urn:microsoft.com/office/officeart/2009/3/layout/HorizontalOrganizationChart#370"/>
    <dgm:cxn modelId="{9D898F6A-76DC-8E4C-BA7E-155ED93377C9}" type="presParOf" srcId="{CEFEDD9F-E035-FC4B-961E-C5859E817A17}" destId="{EC57565A-8244-204D-B2A4-C3468338C96A}" srcOrd="0" destOrd="0" presId="urn:microsoft.com/office/officeart/2009/3/layout/HorizontalOrganizationChart#370"/>
    <dgm:cxn modelId="{3C096AB3-E583-0642-B107-20C99EEE3234}" type="presParOf" srcId="{CEFEDD9F-E035-FC4B-961E-C5859E817A17}" destId="{415B48BB-E6C6-7840-AEFB-F18E9D81F71F}" srcOrd="1" destOrd="0" presId="urn:microsoft.com/office/officeart/2009/3/layout/HorizontalOrganizationChart#370"/>
    <dgm:cxn modelId="{C6F950BC-0263-9A45-8BA5-92416DB2DAC7}" type="presParOf" srcId="{BF5B2684-F6DE-0F44-8E44-D2A93341ACBA}" destId="{C63C0771-915E-374B-BE60-F2826BFACE41}" srcOrd="1" destOrd="0" presId="urn:microsoft.com/office/officeart/2009/3/layout/HorizontalOrganizationChart#370"/>
    <dgm:cxn modelId="{F94F70B1-8F46-0A48-B758-4B32790CFD74}" type="presParOf" srcId="{BF5B2684-F6DE-0F44-8E44-D2A93341ACBA}" destId="{7B90002E-913A-7243-BC42-4102D9558C34}" srcOrd="2" destOrd="0" presId="urn:microsoft.com/office/officeart/2009/3/layout/HorizontalOrganizationChart#370"/>
    <dgm:cxn modelId="{735E8829-108E-DD4D-AA76-EBF248A99476}" type="presParOf" srcId="{C4226AA7-7907-B445-B061-8A04B6B92BC9}" destId="{26508D03-4CB1-C34B-8D62-2682637C16E7}" srcOrd="2" destOrd="0" presId="urn:microsoft.com/office/officeart/2009/3/layout/HorizontalOrganizationChart#370"/>
    <dgm:cxn modelId="{BD2189DF-3B02-1440-85F4-32BCE5E375E2}" type="presParOf" srcId="{35B2BB12-3CDD-A048-929D-D6D0AF1D651A}" destId="{CF3F9C0E-10D8-7E40-9A6E-6192BD08FE33}" srcOrd="2" destOrd="0" presId="urn:microsoft.com/office/officeart/2009/3/layout/HorizontalOrganizationChart#370"/>
    <dgm:cxn modelId="{685C13B2-1DEE-0042-BD39-82E3A7A638F1}" type="presParOf" srcId="{35B2BB12-3CDD-A048-929D-D6D0AF1D651A}" destId="{4D2041E2-49B7-5D47-9AF8-BF6D68DE8394}" srcOrd="3" destOrd="0" presId="urn:microsoft.com/office/officeart/2009/3/layout/HorizontalOrganizationChart#370"/>
    <dgm:cxn modelId="{B72C3149-5615-1A49-8240-AE37AB16B198}" type="presParOf" srcId="{4D2041E2-49B7-5D47-9AF8-BF6D68DE8394}" destId="{25B0276B-606E-1A41-8ADC-6A5340ECA5A6}" srcOrd="0" destOrd="0" presId="urn:microsoft.com/office/officeart/2009/3/layout/HorizontalOrganizationChart#370"/>
    <dgm:cxn modelId="{3C57B433-4041-7043-A3BF-007851D3F4B7}" type="presParOf" srcId="{25B0276B-606E-1A41-8ADC-6A5340ECA5A6}" destId="{54E69255-27A5-234E-8C66-A851CB66A36E}" srcOrd="0" destOrd="0" presId="urn:microsoft.com/office/officeart/2009/3/layout/HorizontalOrganizationChart#370"/>
    <dgm:cxn modelId="{3BE2A430-C877-E440-AB1C-63DBF61A4A12}" type="presParOf" srcId="{25B0276B-606E-1A41-8ADC-6A5340ECA5A6}" destId="{DB0396ED-C7F8-E749-973B-34BB45A4CB86}" srcOrd="1" destOrd="0" presId="urn:microsoft.com/office/officeart/2009/3/layout/HorizontalOrganizationChart#370"/>
    <dgm:cxn modelId="{C87C076D-B142-1C4C-AFE2-C1B4787D573A}" type="presParOf" srcId="{4D2041E2-49B7-5D47-9AF8-BF6D68DE8394}" destId="{70FBEF49-D22F-7C45-AF6E-153916261425}" srcOrd="1" destOrd="0" presId="urn:microsoft.com/office/officeart/2009/3/layout/HorizontalOrganizationChart#370"/>
    <dgm:cxn modelId="{1120EE4B-4DC2-0949-82EC-B8ED2468F46F}" type="presParOf" srcId="{70FBEF49-D22F-7C45-AF6E-153916261425}" destId="{87D3271D-D13A-AE44-A668-F4FEE333EA07}" srcOrd="0" destOrd="0" presId="urn:microsoft.com/office/officeart/2009/3/layout/HorizontalOrganizationChart#370"/>
    <dgm:cxn modelId="{37DBEDAF-28B4-6146-8556-3CF9282F79A9}" type="presParOf" srcId="{70FBEF49-D22F-7C45-AF6E-153916261425}" destId="{193F62C5-3A21-8D40-9D3F-3C3F5A430B23}" srcOrd="1" destOrd="0" presId="urn:microsoft.com/office/officeart/2009/3/layout/HorizontalOrganizationChart#370"/>
    <dgm:cxn modelId="{B22A74FD-C01F-A34A-AB9E-12220E4191C3}" type="presParOf" srcId="{193F62C5-3A21-8D40-9D3F-3C3F5A430B23}" destId="{A0C55D5C-3210-F842-BAD4-B564C5F867C7}" srcOrd="0" destOrd="0" presId="urn:microsoft.com/office/officeart/2009/3/layout/HorizontalOrganizationChart#370"/>
    <dgm:cxn modelId="{29932C87-0DAA-4147-98FB-648D9463C968}" type="presParOf" srcId="{A0C55D5C-3210-F842-BAD4-B564C5F867C7}" destId="{B17FEFB1-57AD-6B4B-919C-A0F3748535A5}" srcOrd="0" destOrd="0" presId="urn:microsoft.com/office/officeart/2009/3/layout/HorizontalOrganizationChart#370"/>
    <dgm:cxn modelId="{917F1058-B11F-BE48-B9A3-57DA28E63D88}" type="presParOf" srcId="{A0C55D5C-3210-F842-BAD4-B564C5F867C7}" destId="{197BEC15-3AA6-5D4E-8F47-99EF9C16D907}" srcOrd="1" destOrd="0" presId="urn:microsoft.com/office/officeart/2009/3/layout/HorizontalOrganizationChart#370"/>
    <dgm:cxn modelId="{6F463F92-F0D9-4A4F-BE7C-F2423316F51A}" type="presParOf" srcId="{193F62C5-3A21-8D40-9D3F-3C3F5A430B23}" destId="{B22BEBFB-CE3E-9244-AB1A-ED5980DF3455}" srcOrd="1" destOrd="0" presId="urn:microsoft.com/office/officeart/2009/3/layout/HorizontalOrganizationChart#370"/>
    <dgm:cxn modelId="{7BD95C86-2D78-8F43-8637-D4C62CA27CCA}" type="presParOf" srcId="{193F62C5-3A21-8D40-9D3F-3C3F5A430B23}" destId="{EFB7C575-D470-964F-A04D-06332C39C35B}" srcOrd="2" destOrd="0" presId="urn:microsoft.com/office/officeart/2009/3/layout/HorizontalOrganizationChart#370"/>
    <dgm:cxn modelId="{D7B573D9-910E-7C4E-B094-E27CE2AF3F85}" type="presParOf" srcId="{70FBEF49-D22F-7C45-AF6E-153916261425}" destId="{092856A1-BBE2-644D-9224-64F518981311}" srcOrd="2" destOrd="0" presId="urn:microsoft.com/office/officeart/2009/3/layout/HorizontalOrganizationChart#370"/>
    <dgm:cxn modelId="{D58DB7EE-926E-9C44-9D4D-F9EFE5C01514}" type="presParOf" srcId="{70FBEF49-D22F-7C45-AF6E-153916261425}" destId="{95DF3C4A-2DCA-4E4C-BD6C-7CFE06799700}" srcOrd="3" destOrd="0" presId="urn:microsoft.com/office/officeart/2009/3/layout/HorizontalOrganizationChart#370"/>
    <dgm:cxn modelId="{891D56B8-619B-C74D-AE52-B9B01299DBDA}" type="presParOf" srcId="{95DF3C4A-2DCA-4E4C-BD6C-7CFE06799700}" destId="{B4224F5E-EA69-1146-8FE2-8E484BDF0DA3}" srcOrd="0" destOrd="0" presId="urn:microsoft.com/office/officeart/2009/3/layout/HorizontalOrganizationChart#370"/>
    <dgm:cxn modelId="{91492745-F5EE-CA46-B8AA-A8E2EA61D03A}" type="presParOf" srcId="{B4224F5E-EA69-1146-8FE2-8E484BDF0DA3}" destId="{FFA98A09-9745-4E4C-8A34-2A9F86D26462}" srcOrd="0" destOrd="0" presId="urn:microsoft.com/office/officeart/2009/3/layout/HorizontalOrganizationChart#370"/>
    <dgm:cxn modelId="{C254C699-B2E5-254C-8C01-AB0A1CAB06B2}" type="presParOf" srcId="{B4224F5E-EA69-1146-8FE2-8E484BDF0DA3}" destId="{45E2A863-B0ED-2C4B-AF7F-A95FFA00E8E2}" srcOrd="1" destOrd="0" presId="urn:microsoft.com/office/officeart/2009/3/layout/HorizontalOrganizationChart#370"/>
    <dgm:cxn modelId="{1E5838D0-4CC9-4140-9027-FBCBAEE78F61}" type="presParOf" srcId="{95DF3C4A-2DCA-4E4C-BD6C-7CFE06799700}" destId="{47E56A4E-85C1-1743-9EC0-DF43A6B386B6}" srcOrd="1" destOrd="0" presId="urn:microsoft.com/office/officeart/2009/3/layout/HorizontalOrganizationChart#370"/>
    <dgm:cxn modelId="{35C9E133-9F46-8A4E-891D-EF2CF2082AE9}" type="presParOf" srcId="{95DF3C4A-2DCA-4E4C-BD6C-7CFE06799700}" destId="{3FA2C19E-5168-624E-A47B-E4BEDF1A3D09}" srcOrd="2" destOrd="0" presId="urn:microsoft.com/office/officeart/2009/3/layout/HorizontalOrganizationChart#370"/>
    <dgm:cxn modelId="{D97D0F58-31C9-2846-A4DD-91C3E6F72EFA}" type="presParOf" srcId="{4D2041E2-49B7-5D47-9AF8-BF6D68DE8394}" destId="{798DBE95-7D99-7749-B0EC-1B1CD4345E40}" srcOrd="2" destOrd="0" presId="urn:microsoft.com/office/officeart/2009/3/layout/HorizontalOrganizationChart#370"/>
    <dgm:cxn modelId="{2DD21D33-6469-9845-A099-3414AF94F832}" type="presParOf" srcId="{A9D49124-B4F8-B54D-A7FB-70D7EDF80A78}" destId="{73B61699-3D6D-4B48-9333-45B038D5798F}" srcOrd="2" destOrd="0" presId="urn:microsoft.com/office/officeart/2009/3/layout/HorizontalOrganizationChart#37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2" loCatId="" qsTypeId="urn:microsoft.com/office/officeart/2005/8/quickstyle/simple1#340" qsCatId="simple" csTypeId="urn:microsoft.com/office/officeart/2005/8/colors/accent5_1#340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C2DDEDA0-E216-4F47-A9B7-760AFB127E30}" type="presOf" srcId="{2EFDADD3-81A7-4948-903E-3A5A57AB1731}" destId="{39D79336-CA97-2648-8667-18CAA6FF9884}" srcOrd="1" destOrd="0" presId="urn:microsoft.com/office/officeart/2009/3/layout/HorizontalOrganizationChart#312"/>
    <dgm:cxn modelId="{366B8950-6556-B64F-A260-786CFE8B68B8}" type="presOf" srcId="{625C94AA-5765-D647-B3BF-7D0AD5C96812}" destId="{725C1D94-CF1F-A546-83F3-E9FF7E802FCF}" srcOrd="1" destOrd="0" presId="urn:microsoft.com/office/officeart/2009/3/layout/HorizontalOrganizationChart#312"/>
    <dgm:cxn modelId="{F3AF7C85-88FF-CE4E-BCFD-3B24C75402AF}" type="presOf" srcId="{E4A5B9AB-0017-5646-83D5-63F6CD9BC4EA}" destId="{7A3AC913-235D-BC44-8EDD-584B120DB5A1}" srcOrd="0" destOrd="0" presId="urn:microsoft.com/office/officeart/2009/3/layout/HorizontalOrganizationChart#312"/>
    <dgm:cxn modelId="{091813F7-5947-6640-A8D9-A07853126211}" type="presOf" srcId="{7CB19D94-2062-D74E-AF67-688B7C1F44F1}" destId="{0DC88020-AAEB-2144-BF79-CA7E96B4A053}" srcOrd="1" destOrd="0" presId="urn:microsoft.com/office/officeart/2009/3/layout/HorizontalOrganizationChart#312"/>
    <dgm:cxn modelId="{1DCA6CAE-0E3A-604F-BC07-EDAEB26AB2C5}" type="presOf" srcId="{625C94AA-5765-D647-B3BF-7D0AD5C96812}" destId="{2239757C-CC90-844B-9CB3-1B6E2A84E78C}" srcOrd="0" destOrd="0" presId="urn:microsoft.com/office/officeart/2009/3/layout/HorizontalOrganizationChart#312"/>
    <dgm:cxn modelId="{CBB375AC-DD6F-7F4C-8A52-81C9C11B49E8}" type="presOf" srcId="{FC6B96BE-2271-F640-B5A2-185379EF9022}" destId="{D4134E22-FD04-084A-AB45-0EEB3961579D}" srcOrd="0" destOrd="0" presId="urn:microsoft.com/office/officeart/2009/3/layout/HorizontalOrganizationChart#312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872C2105-A563-FC43-9A05-4057BCCEA8FB}" type="presOf" srcId="{37150384-A69A-824D-9EF6-5E1581086B4F}" destId="{D48BA3A0-BF8F-094C-821D-6096DECEFF3B}" srcOrd="0" destOrd="0" presId="urn:microsoft.com/office/officeart/2009/3/layout/HorizontalOrganizationChart#312"/>
    <dgm:cxn modelId="{5A84F08D-E181-6440-B165-A47108A4B091}" type="presOf" srcId="{C84108CA-1057-DA43-95F3-7CAF5FF654B0}" destId="{2288FD34-22BA-704C-AD92-31F9F855B517}" srcOrd="0" destOrd="0" presId="urn:microsoft.com/office/officeart/2009/3/layout/HorizontalOrganizationChart#312"/>
    <dgm:cxn modelId="{3735E26E-0E92-3043-89EC-038AFF5E693F}" type="presOf" srcId="{E4A5B9AB-0017-5646-83D5-63F6CD9BC4EA}" destId="{5B7D00D1-B702-8F41-9EF2-D1689B801F25}" srcOrd="1" destOrd="0" presId="urn:microsoft.com/office/officeart/2009/3/layout/HorizontalOrganizationChart#312"/>
    <dgm:cxn modelId="{8B7B9CBF-8DD6-034D-84B9-8B134557F285}" type="presOf" srcId="{3C39BBC3-EE87-D24A-9D68-10B26F6A3674}" destId="{B3C0BB33-8CCA-3B44-856A-5BBCEF48D901}" srcOrd="0" destOrd="0" presId="urn:microsoft.com/office/officeart/2009/3/layout/HorizontalOrganizationChart#312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7DEBBEAE-59D9-2C4B-B19C-8BA889F63DCC}" type="presOf" srcId="{7CB19D94-2062-D74E-AF67-688B7C1F44F1}" destId="{29A705F1-7A3C-4D45-9103-C68CCC913302}" srcOrd="0" destOrd="0" presId="urn:microsoft.com/office/officeart/2009/3/layout/HorizontalOrganizationChart#312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80C7D5DD-F631-DA45-9245-809A9C68AF71}" type="presOf" srcId="{2EFDADD3-81A7-4948-903E-3A5A57AB1731}" destId="{A36272DA-37F5-E44F-8B0F-2198AF5DFD92}" srcOrd="0" destOrd="0" presId="urn:microsoft.com/office/officeart/2009/3/layout/HorizontalOrganizationChart#312"/>
    <dgm:cxn modelId="{64E16BD9-A9F2-5446-872D-5C62F7E82E1B}" type="presParOf" srcId="{2288FD34-22BA-704C-AD92-31F9F855B517}" destId="{44EE18AF-8198-1240-907D-40E0ED8C37D9}" srcOrd="0" destOrd="0" presId="urn:microsoft.com/office/officeart/2009/3/layout/HorizontalOrganizationChart#312"/>
    <dgm:cxn modelId="{169E889E-DE77-5143-8592-8CB7301F5CB6}" type="presParOf" srcId="{44EE18AF-8198-1240-907D-40E0ED8C37D9}" destId="{C1BAD56C-4AF1-4344-98B7-9FB30D3374F5}" srcOrd="0" destOrd="0" presId="urn:microsoft.com/office/officeart/2009/3/layout/HorizontalOrganizationChart#312"/>
    <dgm:cxn modelId="{C1860469-132E-2446-BBF4-317EF62DA6A3}" type="presParOf" srcId="{C1BAD56C-4AF1-4344-98B7-9FB30D3374F5}" destId="{A36272DA-37F5-E44F-8B0F-2198AF5DFD92}" srcOrd="0" destOrd="0" presId="urn:microsoft.com/office/officeart/2009/3/layout/HorizontalOrganizationChart#312"/>
    <dgm:cxn modelId="{4535415A-4CC5-3441-8B6C-0E51CBF7FA1D}" type="presParOf" srcId="{C1BAD56C-4AF1-4344-98B7-9FB30D3374F5}" destId="{39D79336-CA97-2648-8667-18CAA6FF9884}" srcOrd="1" destOrd="0" presId="urn:microsoft.com/office/officeart/2009/3/layout/HorizontalOrganizationChart#312"/>
    <dgm:cxn modelId="{3167F4BD-BC50-3D45-A2EE-DD521B48ECCD}" type="presParOf" srcId="{44EE18AF-8198-1240-907D-40E0ED8C37D9}" destId="{F19A1451-6D9D-A547-B55A-D79036AE9DBB}" srcOrd="1" destOrd="0" presId="urn:microsoft.com/office/officeart/2009/3/layout/HorizontalOrganizationChart#312"/>
    <dgm:cxn modelId="{07C491DC-293F-B349-AEA8-CD0A4F48036E}" type="presParOf" srcId="{F19A1451-6D9D-A547-B55A-D79036AE9DBB}" destId="{D4134E22-FD04-084A-AB45-0EEB3961579D}" srcOrd="0" destOrd="0" presId="urn:microsoft.com/office/officeart/2009/3/layout/HorizontalOrganizationChart#312"/>
    <dgm:cxn modelId="{95579B50-9476-2043-85D0-E09E5DC3A3B7}" type="presParOf" srcId="{F19A1451-6D9D-A547-B55A-D79036AE9DBB}" destId="{F50CB407-0434-5A43-A719-198B5BCB6363}" srcOrd="1" destOrd="0" presId="urn:microsoft.com/office/officeart/2009/3/layout/HorizontalOrganizationChart#312"/>
    <dgm:cxn modelId="{DBF53F19-D0AF-9746-91ED-D9FBEFC4EA8A}" type="presParOf" srcId="{F50CB407-0434-5A43-A719-198B5BCB6363}" destId="{ED2F64A7-D5A8-524A-9901-00ADC4F2E216}" srcOrd="0" destOrd="0" presId="urn:microsoft.com/office/officeart/2009/3/layout/HorizontalOrganizationChart#312"/>
    <dgm:cxn modelId="{BF489843-5511-6246-8022-DB36D6E32A6E}" type="presParOf" srcId="{ED2F64A7-D5A8-524A-9901-00ADC4F2E216}" destId="{2239757C-CC90-844B-9CB3-1B6E2A84E78C}" srcOrd="0" destOrd="0" presId="urn:microsoft.com/office/officeart/2009/3/layout/HorizontalOrganizationChart#312"/>
    <dgm:cxn modelId="{612484D7-FFB4-A745-9F22-83C61F1B55EF}" type="presParOf" srcId="{ED2F64A7-D5A8-524A-9901-00ADC4F2E216}" destId="{725C1D94-CF1F-A546-83F3-E9FF7E802FCF}" srcOrd="1" destOrd="0" presId="urn:microsoft.com/office/officeart/2009/3/layout/HorizontalOrganizationChart#312"/>
    <dgm:cxn modelId="{50BD511D-6487-8947-B688-6907C91BFC04}" type="presParOf" srcId="{F50CB407-0434-5A43-A719-198B5BCB6363}" destId="{8DEA5F89-F8CE-E747-B761-23AD1C2EDE82}" srcOrd="1" destOrd="0" presId="urn:microsoft.com/office/officeart/2009/3/layout/HorizontalOrganizationChart#312"/>
    <dgm:cxn modelId="{A8C166E2-83E4-374C-99C8-F8A3899C866F}" type="presParOf" srcId="{F50CB407-0434-5A43-A719-198B5BCB6363}" destId="{93FB1B98-9032-8E48-BBBD-A0FAC0B580EF}" srcOrd="2" destOrd="0" presId="urn:microsoft.com/office/officeart/2009/3/layout/HorizontalOrganizationChart#312"/>
    <dgm:cxn modelId="{7C6CACED-42B0-1F4C-A92E-0276076C2375}" type="presParOf" srcId="{F19A1451-6D9D-A547-B55A-D79036AE9DBB}" destId="{D48BA3A0-BF8F-094C-821D-6096DECEFF3B}" srcOrd="2" destOrd="0" presId="urn:microsoft.com/office/officeart/2009/3/layout/HorizontalOrganizationChart#312"/>
    <dgm:cxn modelId="{C26C07FA-A638-BF42-8C68-BCC8CE2D09B3}" type="presParOf" srcId="{F19A1451-6D9D-A547-B55A-D79036AE9DBB}" destId="{ABF77456-6786-1A47-B05E-1EECEA7F6879}" srcOrd="3" destOrd="0" presId="urn:microsoft.com/office/officeart/2009/3/layout/HorizontalOrganizationChart#312"/>
    <dgm:cxn modelId="{7D6F5BD2-01E8-3143-9990-C1070F554A8B}" type="presParOf" srcId="{ABF77456-6786-1A47-B05E-1EECEA7F6879}" destId="{3D5ADFED-F8CC-4A42-8883-1EE9DE006263}" srcOrd="0" destOrd="0" presId="urn:microsoft.com/office/officeart/2009/3/layout/HorizontalOrganizationChart#312"/>
    <dgm:cxn modelId="{13122EBB-698F-AE4D-B863-E2B957F2F358}" type="presParOf" srcId="{3D5ADFED-F8CC-4A42-8883-1EE9DE006263}" destId="{7A3AC913-235D-BC44-8EDD-584B120DB5A1}" srcOrd="0" destOrd="0" presId="urn:microsoft.com/office/officeart/2009/3/layout/HorizontalOrganizationChart#312"/>
    <dgm:cxn modelId="{59973C74-4FE4-7342-8D22-74CF1B481B1A}" type="presParOf" srcId="{3D5ADFED-F8CC-4A42-8883-1EE9DE006263}" destId="{5B7D00D1-B702-8F41-9EF2-D1689B801F25}" srcOrd="1" destOrd="0" presId="urn:microsoft.com/office/officeart/2009/3/layout/HorizontalOrganizationChart#312"/>
    <dgm:cxn modelId="{374D5C71-51F1-644C-8A4B-FA9F793A2076}" type="presParOf" srcId="{ABF77456-6786-1A47-B05E-1EECEA7F6879}" destId="{99B2FF4F-9E59-2642-B019-67453A9710BB}" srcOrd="1" destOrd="0" presId="urn:microsoft.com/office/officeart/2009/3/layout/HorizontalOrganizationChart#312"/>
    <dgm:cxn modelId="{822E88F0-5C78-AD46-9056-3E9974919C2E}" type="presParOf" srcId="{ABF77456-6786-1A47-B05E-1EECEA7F6879}" destId="{0F38424B-4980-3C46-843E-1C7B21EED639}" srcOrd="2" destOrd="0" presId="urn:microsoft.com/office/officeart/2009/3/layout/HorizontalOrganizationChart#312"/>
    <dgm:cxn modelId="{8C9C3736-2168-2543-B4AF-4B3D9E25B93D}" type="presParOf" srcId="{F19A1451-6D9D-A547-B55A-D79036AE9DBB}" destId="{B3C0BB33-8CCA-3B44-856A-5BBCEF48D901}" srcOrd="4" destOrd="0" presId="urn:microsoft.com/office/officeart/2009/3/layout/HorizontalOrganizationChart#312"/>
    <dgm:cxn modelId="{BFFD316E-4F2A-6B4C-A38A-D69D4352B065}" type="presParOf" srcId="{F19A1451-6D9D-A547-B55A-D79036AE9DBB}" destId="{F8CA9D44-7224-F44B-9D31-9E375652EF4E}" srcOrd="5" destOrd="0" presId="urn:microsoft.com/office/officeart/2009/3/layout/HorizontalOrganizationChart#312"/>
    <dgm:cxn modelId="{2C0CE700-C1DA-0849-B742-98842520CA87}" type="presParOf" srcId="{F8CA9D44-7224-F44B-9D31-9E375652EF4E}" destId="{7EDE2437-E7EA-664F-9185-1D5A12466F42}" srcOrd="0" destOrd="0" presId="urn:microsoft.com/office/officeart/2009/3/layout/HorizontalOrganizationChart#312"/>
    <dgm:cxn modelId="{D370D6F0-62EF-E248-87DD-2FA5D9E94654}" type="presParOf" srcId="{7EDE2437-E7EA-664F-9185-1D5A12466F42}" destId="{29A705F1-7A3C-4D45-9103-C68CCC913302}" srcOrd="0" destOrd="0" presId="urn:microsoft.com/office/officeart/2009/3/layout/HorizontalOrganizationChart#312"/>
    <dgm:cxn modelId="{A446CF86-3A94-9D48-BF8D-ED1F3EA92010}" type="presParOf" srcId="{7EDE2437-E7EA-664F-9185-1D5A12466F42}" destId="{0DC88020-AAEB-2144-BF79-CA7E96B4A053}" srcOrd="1" destOrd="0" presId="urn:microsoft.com/office/officeart/2009/3/layout/HorizontalOrganizationChart#312"/>
    <dgm:cxn modelId="{7AB5C2E3-D1B9-5341-A299-1CCD9B0BCA56}" type="presParOf" srcId="{F8CA9D44-7224-F44B-9D31-9E375652EF4E}" destId="{25EA969F-F594-394A-9764-5E144BEFB8E8}" srcOrd="1" destOrd="0" presId="urn:microsoft.com/office/officeart/2009/3/layout/HorizontalOrganizationChart#312"/>
    <dgm:cxn modelId="{F5105223-3D18-9346-B08F-CF46CB65942D}" type="presParOf" srcId="{F8CA9D44-7224-F44B-9D31-9E375652EF4E}" destId="{0661A907-84C3-D148-B725-D549598A46F7}" srcOrd="2" destOrd="0" presId="urn:microsoft.com/office/officeart/2009/3/layout/HorizontalOrganizationChart#312"/>
    <dgm:cxn modelId="{20D32AE9-5344-5649-9A54-56D518D9C670}" type="presParOf" srcId="{44EE18AF-8198-1240-907D-40E0ED8C37D9}" destId="{59699051-6DD4-5146-BB9F-71EA92FBDEB9}" srcOrd="2" destOrd="0" presId="urn:microsoft.com/office/officeart/2009/3/layout/HorizontalOrganizationChart#31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0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71" loCatId="" qsTypeId="urn:microsoft.com/office/officeart/2005/8/quickstyle/simple1#400" qsCatId="simple" csTypeId="urn:microsoft.com/office/officeart/2005/8/colors/accent5_1#369" csCatId="accent5" phldr="1"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571CD190-C674-D54F-8768-4BCB2474C5FA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5957911-9F69-2942-951D-4FF7066304A3}" type="parTrans" cxnId="{04EB0436-C69A-B942-82C2-F85730C61455}">
      <dgm:prSet/>
      <dgm:spPr/>
      <dgm:t>
        <a:bodyPr/>
        <a:lstStyle/>
        <a:p>
          <a:pPr algn="l"/>
          <a:endParaRPr lang="zh-CN" altLang="en-US"/>
        </a:p>
      </dgm:t>
    </dgm:pt>
    <dgm:pt modelId="{A801975C-B87B-B34F-9C58-03088311DAEF}" type="sibTrans" cxnId="{04EB0436-C69A-B942-82C2-F85730C61455}">
      <dgm:prSet/>
      <dgm:spPr/>
      <dgm:t>
        <a:bodyPr/>
        <a:lstStyle/>
        <a:p>
          <a:endParaRPr lang="zh-CN" altLang="en-US"/>
        </a:p>
      </dgm:t>
    </dgm:pt>
    <dgm:pt modelId="{3A2EB494-EAD6-8346-BE08-E2CD91B8982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11201D7-FC80-0A4D-98DC-AF8FB5AD9B5E}" type="parTrans" cxnId="{BEA02D9C-DF4A-FD45-91E2-3830C1EFA150}">
      <dgm:prSet/>
      <dgm:spPr/>
      <dgm:t>
        <a:bodyPr/>
        <a:lstStyle/>
        <a:p>
          <a:pPr algn="l"/>
          <a:endParaRPr lang="zh-CN" altLang="en-US"/>
        </a:p>
      </dgm:t>
    </dgm:pt>
    <dgm:pt modelId="{2B19DEBD-1023-6A4D-93CA-B215E1716EE4}" type="sibTrans" cxnId="{BEA02D9C-DF4A-FD45-91E2-3830C1EFA150}">
      <dgm:prSet/>
      <dgm:spPr/>
      <dgm:t>
        <a:bodyPr/>
        <a:lstStyle/>
        <a:p>
          <a:endParaRPr lang="zh-CN" altLang="en-US"/>
        </a:p>
      </dgm:t>
    </dgm:pt>
    <dgm:pt modelId="{0FD9C75D-8A6D-DE40-AFA9-EA8B1AD3A98F}">
      <dgm:prSet custT="1"/>
      <dgm:spPr/>
      <dgm:t>
        <a:bodyPr/>
        <a:lstStyle/>
        <a:p>
          <a:pPr algn="l"/>
          <a:r>
            <a:rPr lang="zh-CN" altLang="en-US" sz="48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94478841-8AF5-6748-9663-905837976B9B}" type="parTrans" cxnId="{CF18715B-59DD-554C-8F1C-394FC90C1527}">
      <dgm:prSet/>
      <dgm:spPr/>
      <dgm:t>
        <a:bodyPr/>
        <a:lstStyle/>
        <a:p>
          <a:pPr algn="l"/>
          <a:endParaRPr lang="zh-CN" altLang="en-US"/>
        </a:p>
      </dgm:t>
    </dgm:pt>
    <dgm:pt modelId="{362C23F1-A444-9B44-9358-C821809BD594}" type="sibTrans" cxnId="{CF18715B-59DD-554C-8F1C-394FC90C1527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C0EB4859-EED9-BB4B-9D83-674D482355CB}" type="pres">
      <dgm:prSet presAssocID="{6B47ACE3-C579-2641-9DF7-5B04D1A8C11B}" presName="hierRoot1" presStyleCnt="0">
        <dgm:presLayoutVars>
          <dgm:hierBranch val="init"/>
        </dgm:presLayoutVars>
      </dgm:prSet>
      <dgm:spPr/>
    </dgm:pt>
    <dgm:pt modelId="{4B24B287-60DB-7240-A85A-B950D9862218}" type="pres">
      <dgm:prSet presAssocID="{6B47ACE3-C579-2641-9DF7-5B04D1A8C11B}" presName="rootComposite1" presStyleCnt="0"/>
      <dgm:spPr/>
    </dgm:pt>
    <dgm:pt modelId="{E1322D16-4EA5-424E-B3FB-EFAA2A2EE7CC}" type="pres">
      <dgm:prSet presAssocID="{6B47ACE3-C579-2641-9DF7-5B04D1A8C11B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3D80D52-C6F9-354B-AD20-1E426C1018A1}" type="pres">
      <dgm:prSet presAssocID="{6B47ACE3-C579-2641-9DF7-5B04D1A8C11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00882AD-D2A4-8A47-A4D1-51BF01FD4095}" type="pres">
      <dgm:prSet presAssocID="{6B47ACE3-C579-2641-9DF7-5B04D1A8C11B}" presName="hierChild2" presStyleCnt="0"/>
      <dgm:spPr/>
    </dgm:pt>
    <dgm:pt modelId="{B659C835-D762-FC43-9ED9-470590140D08}" type="pres">
      <dgm:prSet presAssocID="{7DFF11C2-4F6C-FB42-9640-FECC49790440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EF878807-44E7-EF43-99F6-BF245005A467}" type="pres">
      <dgm:prSet presAssocID="{94478841-8AF5-6748-9663-905837976B9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04BECE44-13B8-8140-927E-5F3DC0523527}" type="pres">
      <dgm:prSet presAssocID="{0FD9C75D-8A6D-DE40-AFA9-EA8B1AD3A98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1DCA0B6-7366-744C-B1DA-43776DEEB2CF}" type="pres">
      <dgm:prSet presAssocID="{0FD9C75D-8A6D-DE40-AFA9-EA8B1AD3A98F}" presName="rootComposite" presStyleCnt="0"/>
      <dgm:spPr/>
      <dgm:t>
        <a:bodyPr/>
        <a:lstStyle/>
        <a:p>
          <a:endParaRPr lang="zh-CN" altLang="en-US"/>
        </a:p>
      </dgm:t>
    </dgm:pt>
    <dgm:pt modelId="{7CEC236D-000A-E84D-B042-E1A865E76DE3}" type="pres">
      <dgm:prSet presAssocID="{0FD9C75D-8A6D-DE40-AFA9-EA8B1AD3A98F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616C538-EDC3-DC4D-909E-45D43A3845C7}" type="pres">
      <dgm:prSet presAssocID="{0FD9C75D-8A6D-DE40-AFA9-EA8B1AD3A98F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B1BEF063-35BA-174C-A201-12CC8F9E0950}" type="pres">
      <dgm:prSet presAssocID="{0FD9C75D-8A6D-DE40-AFA9-EA8B1AD3A98F}" presName="hierChild4" presStyleCnt="0"/>
      <dgm:spPr/>
      <dgm:t>
        <a:bodyPr/>
        <a:lstStyle/>
        <a:p>
          <a:endParaRPr lang="zh-CN" altLang="en-US"/>
        </a:p>
      </dgm:t>
    </dgm:pt>
    <dgm:pt modelId="{95CB5469-627E-FA4F-9A2A-6FE930E642F8}" type="pres">
      <dgm:prSet presAssocID="{0FD9C75D-8A6D-DE40-AFA9-EA8B1AD3A98F}" presName="hierChild5" presStyleCnt="0"/>
      <dgm:spPr/>
      <dgm:t>
        <a:bodyPr/>
        <a:lstStyle/>
        <a:p>
          <a:endParaRPr lang="zh-CN" altLang="en-US"/>
        </a:p>
      </dgm:t>
    </dgm:pt>
    <dgm:pt modelId="{E022F4AA-CEDE-664E-915D-C08E6E26120A}" type="pres">
      <dgm:prSet presAssocID="{05957911-9F69-2942-951D-4FF7066304A3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C47E91CC-681E-EA4B-A800-0B96D5784985}" type="pres">
      <dgm:prSet presAssocID="{571CD190-C674-D54F-8768-4BCB2474C5F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92AD123-2C12-004E-96F8-9323A32E73B2}" type="pres">
      <dgm:prSet presAssocID="{571CD190-C674-D54F-8768-4BCB2474C5FA}" presName="rootComposite" presStyleCnt="0"/>
      <dgm:spPr/>
      <dgm:t>
        <a:bodyPr/>
        <a:lstStyle/>
        <a:p>
          <a:endParaRPr lang="zh-CN" altLang="en-US"/>
        </a:p>
      </dgm:t>
    </dgm:pt>
    <dgm:pt modelId="{CFD91B74-7D1B-7544-8A20-97E430276DA2}" type="pres">
      <dgm:prSet presAssocID="{571CD190-C674-D54F-8768-4BCB2474C5FA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6F19B70-BCF8-514B-A056-421A3D68B242}" type="pres">
      <dgm:prSet presAssocID="{571CD190-C674-D54F-8768-4BCB2474C5FA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2848D257-5817-F744-9424-2C92EC535642}" type="pres">
      <dgm:prSet presAssocID="{571CD190-C674-D54F-8768-4BCB2474C5FA}" presName="hierChild4" presStyleCnt="0"/>
      <dgm:spPr/>
      <dgm:t>
        <a:bodyPr/>
        <a:lstStyle/>
        <a:p>
          <a:endParaRPr lang="zh-CN" altLang="en-US"/>
        </a:p>
      </dgm:t>
    </dgm:pt>
    <dgm:pt modelId="{5322BF40-37BD-904D-B6AC-3226C43295BE}" type="pres">
      <dgm:prSet presAssocID="{571CD190-C674-D54F-8768-4BCB2474C5FA}" presName="hierChild5" presStyleCnt="0"/>
      <dgm:spPr/>
      <dgm:t>
        <a:bodyPr/>
        <a:lstStyle/>
        <a:p>
          <a:endParaRPr lang="zh-CN" altLang="en-US"/>
        </a:p>
      </dgm:t>
    </dgm:pt>
    <dgm:pt modelId="{2CB2F1EE-A11C-944A-8A27-6422041FD5AA}" type="pres">
      <dgm:prSet presAssocID="{511201D7-FC80-0A4D-98DC-AF8FB5AD9B5E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1BC09D39-778F-D64C-A936-EA3F0F784907}" type="pres">
      <dgm:prSet presAssocID="{3A2EB494-EAD6-8346-BE08-E2CD91B898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22FFCFD-7D90-EF4F-A0A8-DAAD58675196}" type="pres">
      <dgm:prSet presAssocID="{3A2EB494-EAD6-8346-BE08-E2CD91B8982F}" presName="rootComposite" presStyleCnt="0"/>
      <dgm:spPr/>
      <dgm:t>
        <a:bodyPr/>
        <a:lstStyle/>
        <a:p>
          <a:endParaRPr lang="zh-CN" altLang="en-US"/>
        </a:p>
      </dgm:t>
    </dgm:pt>
    <dgm:pt modelId="{19423AA4-4D35-D64B-8A10-CFADE9AA76B2}" type="pres">
      <dgm:prSet presAssocID="{3A2EB494-EAD6-8346-BE08-E2CD91B8982F}" presName="rootText" presStyleLbl="node3" presStyleIdx="2" presStyleCnt="3" custScaleX="1041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EE2FADE-5C1C-0A4C-BADD-20F599392B00}" type="pres">
      <dgm:prSet presAssocID="{3A2EB494-EAD6-8346-BE08-E2CD91B8982F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7500EDF8-A5EC-A843-8311-603791462F9A}" type="pres">
      <dgm:prSet presAssocID="{3A2EB494-EAD6-8346-BE08-E2CD91B8982F}" presName="hierChild4" presStyleCnt="0"/>
      <dgm:spPr/>
      <dgm:t>
        <a:bodyPr/>
        <a:lstStyle/>
        <a:p>
          <a:endParaRPr lang="zh-CN" altLang="en-US"/>
        </a:p>
      </dgm:t>
    </dgm:pt>
    <dgm:pt modelId="{938C897A-DE4A-794F-9EDD-714004A721E7}" type="pres">
      <dgm:prSet presAssocID="{3A2EB494-EAD6-8346-BE08-E2CD91B8982F}" presName="hierChild5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1E9D19C2-A77B-034D-87A4-C1E3D64FE8EF}" type="pres">
      <dgm:prSet presAssocID="{6B47ACE3-C579-2641-9DF7-5B04D1A8C11B}" presName="hierChild3" presStyleCnt="0"/>
      <dgm:spPr/>
    </dgm:pt>
  </dgm:ptLst>
  <dgm:cxnLst>
    <dgm:cxn modelId="{6C594869-8A01-684F-A8A0-1C81E5737785}" type="presOf" srcId="{B9503C04-DBC4-F04B-93B2-36DFA6CA444A}" destId="{22248C9D-8AD4-A142-AF3D-DDB86E5341F3}" srcOrd="1" destOrd="0" presId="urn:microsoft.com/office/officeart/2009/3/layout/HorizontalOrganizationChart#371"/>
    <dgm:cxn modelId="{C468BACF-B5F3-B94A-828F-CC4B779375E5}" type="presOf" srcId="{B9503C04-DBC4-F04B-93B2-36DFA6CA444A}" destId="{A99CF38E-9692-5D4B-BCFD-542E013AD5A7}" srcOrd="0" destOrd="0" presId="urn:microsoft.com/office/officeart/2009/3/layout/HorizontalOrganizationChart#371"/>
    <dgm:cxn modelId="{DD2309C5-04DE-7140-82F6-9566A39D6E5D}" type="presOf" srcId="{0FD9C75D-8A6D-DE40-AFA9-EA8B1AD3A98F}" destId="{C616C538-EDC3-DC4D-909E-45D43A3845C7}" srcOrd="1" destOrd="0" presId="urn:microsoft.com/office/officeart/2009/3/layout/HorizontalOrganizationChart#371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2083C43-1E96-4446-9F2B-E8BC2DCEBE46}" type="presOf" srcId="{0FD9C75D-8A6D-DE40-AFA9-EA8B1AD3A98F}" destId="{7CEC236D-000A-E84D-B042-E1A865E76DE3}" srcOrd="0" destOrd="0" presId="urn:microsoft.com/office/officeart/2009/3/layout/HorizontalOrganizationChart#371"/>
    <dgm:cxn modelId="{045843C6-076E-264E-989B-7163962689A7}" type="presOf" srcId="{94478841-8AF5-6748-9663-905837976B9B}" destId="{EF878807-44E7-EF43-99F6-BF245005A467}" srcOrd="0" destOrd="0" presId="urn:microsoft.com/office/officeart/2009/3/layout/HorizontalOrganizationChart#371"/>
    <dgm:cxn modelId="{04EB0436-C69A-B942-82C2-F85730C61455}" srcId="{FB1C788F-9405-5549-8969-B3CCE6508BEE}" destId="{571CD190-C674-D54F-8768-4BCB2474C5FA}" srcOrd="1" destOrd="0" parTransId="{05957911-9F69-2942-951D-4FF7066304A3}" sibTransId="{A801975C-B87B-B34F-9C58-03088311DAEF}"/>
    <dgm:cxn modelId="{5A2D7434-F2CA-7F42-82AF-1FD446C06CD5}" type="presOf" srcId="{7C375B78-7ADA-BB45-BAF4-3F1131EEC15E}" destId="{5D7F2B39-9EA9-CB44-B3C7-6C35F5773EBC}" srcOrd="0" destOrd="0" presId="urn:microsoft.com/office/officeart/2009/3/layout/HorizontalOrganizationChart#371"/>
    <dgm:cxn modelId="{BEA02D9C-DF4A-FD45-91E2-3830C1EFA150}" srcId="{FB1C788F-9405-5549-8969-B3CCE6508BEE}" destId="{3A2EB494-EAD6-8346-BE08-E2CD91B8982F}" srcOrd="2" destOrd="0" parTransId="{511201D7-FC80-0A4D-98DC-AF8FB5AD9B5E}" sibTransId="{2B19DEBD-1023-6A4D-93CA-B215E1716EE4}"/>
    <dgm:cxn modelId="{49F977E5-CE0C-054B-B5E8-6180CEC96A74}" type="presOf" srcId="{05957911-9F69-2942-951D-4FF7066304A3}" destId="{E022F4AA-CEDE-664E-915D-C08E6E26120A}" srcOrd="0" destOrd="0" presId="urn:microsoft.com/office/officeart/2009/3/layout/HorizontalOrganizationChart#371"/>
    <dgm:cxn modelId="{9127B10B-629B-B549-83DF-41046A9504BD}" type="presOf" srcId="{571CD190-C674-D54F-8768-4BCB2474C5FA}" destId="{CFD91B74-7D1B-7544-8A20-97E430276DA2}" srcOrd="0" destOrd="0" presId="urn:microsoft.com/office/officeart/2009/3/layout/HorizontalOrganizationChart#371"/>
    <dgm:cxn modelId="{11E26EF6-A054-044D-A3B8-035C346EBAFD}" type="presOf" srcId="{571CD190-C674-D54F-8768-4BCB2474C5FA}" destId="{E6F19B70-BCF8-514B-A056-421A3D68B242}" srcOrd="1" destOrd="0" presId="urn:microsoft.com/office/officeart/2009/3/layout/HorizontalOrganizationChart#371"/>
    <dgm:cxn modelId="{DCE3F277-C917-0541-8A69-B26D5B1F5291}" type="presOf" srcId="{FB1C788F-9405-5549-8969-B3CCE6508BEE}" destId="{50E45134-EE87-7B45-AF9C-B2F1452512C1}" srcOrd="1" destOrd="0" presId="urn:microsoft.com/office/officeart/2009/3/layout/HorizontalOrganizationChart#371"/>
    <dgm:cxn modelId="{E02C0CB2-BEFA-3B42-B08D-B4D7FAA4183E}" srcId="{C84108CA-1057-DA43-95F3-7CAF5FF654B0}" destId="{6B47ACE3-C579-2641-9DF7-5B04D1A8C11B}" srcOrd="0" destOrd="0" parTransId="{A1F36839-6836-3C40-8F3B-5B5AC0729088}" sibTransId="{D2243814-3AEB-2345-80DD-65BB98795CDC}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422DBF5A-D73E-1045-B681-A43EEB477FF3}" type="presOf" srcId="{7DFF11C2-4F6C-FB42-9640-FECC49790440}" destId="{B659C835-D762-FC43-9ED9-470590140D08}" srcOrd="0" destOrd="0" presId="urn:microsoft.com/office/officeart/2009/3/layout/HorizontalOrganizationChart#371"/>
    <dgm:cxn modelId="{83ABD75D-C1D3-6247-BC1E-3B70075731A6}" type="presOf" srcId="{6B47ACE3-C579-2641-9DF7-5B04D1A8C11B}" destId="{F3D80D52-C6F9-354B-AD20-1E426C1018A1}" srcOrd="1" destOrd="0" presId="urn:microsoft.com/office/officeart/2009/3/layout/HorizontalOrganizationChart#371"/>
    <dgm:cxn modelId="{00701633-A8AD-2A46-93C4-DD399A86226B}" type="presOf" srcId="{FB1C788F-9405-5549-8969-B3CCE6508BEE}" destId="{B70C2646-74B4-4645-AF38-CCF3FBC55444}" srcOrd="0" destOrd="0" presId="urn:microsoft.com/office/officeart/2009/3/layout/HorizontalOrganizationChart#371"/>
    <dgm:cxn modelId="{2D2F2BD5-5155-1A48-91B3-F821FBEB3EFB}" type="presOf" srcId="{C84108CA-1057-DA43-95F3-7CAF5FF654B0}" destId="{2288FD34-22BA-704C-AD92-31F9F855B517}" srcOrd="0" destOrd="0" presId="urn:microsoft.com/office/officeart/2009/3/layout/HorizontalOrganizationChart#371"/>
    <dgm:cxn modelId="{EA70C838-E383-4C4E-88B2-269DF44CBCBF}" type="presOf" srcId="{3A2EB494-EAD6-8346-BE08-E2CD91B8982F}" destId="{19423AA4-4D35-D64B-8A10-CFADE9AA76B2}" srcOrd="0" destOrd="0" presId="urn:microsoft.com/office/officeart/2009/3/layout/HorizontalOrganizationChart#371"/>
    <dgm:cxn modelId="{F1122A35-A466-1F45-BD4E-500D05DE22DC}" type="presOf" srcId="{3A2EB494-EAD6-8346-BE08-E2CD91B8982F}" destId="{2EE2FADE-5C1C-0A4C-BADD-20F599392B00}" srcOrd="1" destOrd="0" presId="urn:microsoft.com/office/officeart/2009/3/layout/HorizontalOrganizationChart#371"/>
    <dgm:cxn modelId="{CF18715B-59DD-554C-8F1C-394FC90C1527}" srcId="{FB1C788F-9405-5549-8969-B3CCE6508BEE}" destId="{0FD9C75D-8A6D-DE40-AFA9-EA8B1AD3A98F}" srcOrd="0" destOrd="0" parTransId="{94478841-8AF5-6748-9663-905837976B9B}" sibTransId="{362C23F1-A444-9B44-9358-C821809BD594}"/>
    <dgm:cxn modelId="{A9255CFB-6204-B242-A0F6-66DFE2D59125}" type="presOf" srcId="{6B47ACE3-C579-2641-9DF7-5B04D1A8C11B}" destId="{E1322D16-4EA5-424E-B3FB-EFAA2A2EE7CC}" srcOrd="0" destOrd="0" presId="urn:microsoft.com/office/officeart/2009/3/layout/HorizontalOrganizationChart#371"/>
    <dgm:cxn modelId="{2B7C5FDA-9B15-E34D-86DC-31F66D36C7D8}" type="presOf" srcId="{511201D7-FC80-0A4D-98DC-AF8FB5AD9B5E}" destId="{2CB2F1EE-A11C-944A-8A27-6422041FD5AA}" srcOrd="0" destOrd="0" presId="urn:microsoft.com/office/officeart/2009/3/layout/HorizontalOrganizationChart#371"/>
    <dgm:cxn modelId="{25D70128-0BE2-A14C-8DEF-57B63EA779B2}" type="presParOf" srcId="{2288FD34-22BA-704C-AD92-31F9F855B517}" destId="{C0EB4859-EED9-BB4B-9D83-674D482355CB}" srcOrd="0" destOrd="0" presId="urn:microsoft.com/office/officeart/2009/3/layout/HorizontalOrganizationChart#371"/>
    <dgm:cxn modelId="{7511B45C-ADC5-BF4C-9941-0F9B30914670}" type="presParOf" srcId="{C0EB4859-EED9-BB4B-9D83-674D482355CB}" destId="{4B24B287-60DB-7240-A85A-B950D9862218}" srcOrd="0" destOrd="0" presId="urn:microsoft.com/office/officeart/2009/3/layout/HorizontalOrganizationChart#371"/>
    <dgm:cxn modelId="{3286909B-62EE-B745-8897-C488A7CDC096}" type="presParOf" srcId="{4B24B287-60DB-7240-A85A-B950D9862218}" destId="{E1322D16-4EA5-424E-B3FB-EFAA2A2EE7CC}" srcOrd="0" destOrd="0" presId="urn:microsoft.com/office/officeart/2009/3/layout/HorizontalOrganizationChart#371"/>
    <dgm:cxn modelId="{DA69CE3B-B931-2D48-87B2-214D40E815CC}" type="presParOf" srcId="{4B24B287-60DB-7240-A85A-B950D9862218}" destId="{F3D80D52-C6F9-354B-AD20-1E426C1018A1}" srcOrd="1" destOrd="0" presId="urn:microsoft.com/office/officeart/2009/3/layout/HorizontalOrganizationChart#371"/>
    <dgm:cxn modelId="{8AE1F437-C571-D642-B431-D9EDC629F4E7}" type="presParOf" srcId="{C0EB4859-EED9-BB4B-9D83-674D482355CB}" destId="{300882AD-D2A4-8A47-A4D1-51BF01FD4095}" srcOrd="1" destOrd="0" presId="urn:microsoft.com/office/officeart/2009/3/layout/HorizontalOrganizationChart#371"/>
    <dgm:cxn modelId="{0A84C607-0CCE-2640-A006-15CF11119E8D}" type="presParOf" srcId="{300882AD-D2A4-8A47-A4D1-51BF01FD4095}" destId="{B659C835-D762-FC43-9ED9-470590140D08}" srcOrd="0" destOrd="0" presId="urn:microsoft.com/office/officeart/2009/3/layout/HorizontalOrganizationChart#371"/>
    <dgm:cxn modelId="{5F60DB89-B70E-7441-88D4-A41163A5C1DE}" type="presParOf" srcId="{300882AD-D2A4-8A47-A4D1-51BF01FD4095}" destId="{3C86B4F6-AB0A-864A-A0B0-E1A86DE5AC64}" srcOrd="1" destOrd="0" presId="urn:microsoft.com/office/officeart/2009/3/layout/HorizontalOrganizationChart#371"/>
    <dgm:cxn modelId="{B35DD818-918E-BE4D-8C53-87BDA46E0497}" type="presParOf" srcId="{3C86B4F6-AB0A-864A-A0B0-E1A86DE5AC64}" destId="{0BFADA0F-C2F7-244A-8927-5F136415DD63}" srcOrd="0" destOrd="0" presId="urn:microsoft.com/office/officeart/2009/3/layout/HorizontalOrganizationChart#371"/>
    <dgm:cxn modelId="{2CB9ADB3-4B68-AF41-B5FA-E3A782797860}" type="presParOf" srcId="{0BFADA0F-C2F7-244A-8927-5F136415DD63}" destId="{B70C2646-74B4-4645-AF38-CCF3FBC55444}" srcOrd="0" destOrd="0" presId="urn:microsoft.com/office/officeart/2009/3/layout/HorizontalOrganizationChart#371"/>
    <dgm:cxn modelId="{82729752-5D20-FF48-9746-BC4621E4C600}" type="presParOf" srcId="{0BFADA0F-C2F7-244A-8927-5F136415DD63}" destId="{50E45134-EE87-7B45-AF9C-B2F1452512C1}" srcOrd="1" destOrd="0" presId="urn:microsoft.com/office/officeart/2009/3/layout/HorizontalOrganizationChart#371"/>
    <dgm:cxn modelId="{4B0E2414-F0E3-D04E-AD7F-2F3D93F7DECE}" type="presParOf" srcId="{3C86B4F6-AB0A-864A-A0B0-E1A86DE5AC64}" destId="{2FBC254E-9F59-6E42-A310-7454523CBDBC}" srcOrd="1" destOrd="0" presId="urn:microsoft.com/office/officeart/2009/3/layout/HorizontalOrganizationChart#371"/>
    <dgm:cxn modelId="{0AD84D90-1A4D-1646-9E58-52E196F6CE66}" type="presParOf" srcId="{2FBC254E-9F59-6E42-A310-7454523CBDBC}" destId="{EF878807-44E7-EF43-99F6-BF245005A467}" srcOrd="0" destOrd="0" presId="urn:microsoft.com/office/officeart/2009/3/layout/HorizontalOrganizationChart#371"/>
    <dgm:cxn modelId="{6AC3B83D-97EB-4745-AE22-CC3438ADE540}" type="presParOf" srcId="{2FBC254E-9F59-6E42-A310-7454523CBDBC}" destId="{04BECE44-13B8-8140-927E-5F3DC0523527}" srcOrd="1" destOrd="0" presId="urn:microsoft.com/office/officeart/2009/3/layout/HorizontalOrganizationChart#371"/>
    <dgm:cxn modelId="{C1DDC96B-51FD-5E4E-BABF-6D803FE64C50}" type="presParOf" srcId="{04BECE44-13B8-8140-927E-5F3DC0523527}" destId="{D1DCA0B6-7366-744C-B1DA-43776DEEB2CF}" srcOrd="0" destOrd="0" presId="urn:microsoft.com/office/officeart/2009/3/layout/HorizontalOrganizationChart#371"/>
    <dgm:cxn modelId="{88C11770-2F9B-7543-867B-7190649695B4}" type="presParOf" srcId="{D1DCA0B6-7366-744C-B1DA-43776DEEB2CF}" destId="{7CEC236D-000A-E84D-B042-E1A865E76DE3}" srcOrd="0" destOrd="0" presId="urn:microsoft.com/office/officeart/2009/3/layout/HorizontalOrganizationChart#371"/>
    <dgm:cxn modelId="{02178834-D5BD-EC42-81D2-7733F2B19108}" type="presParOf" srcId="{D1DCA0B6-7366-744C-B1DA-43776DEEB2CF}" destId="{C616C538-EDC3-DC4D-909E-45D43A3845C7}" srcOrd="1" destOrd="0" presId="urn:microsoft.com/office/officeart/2009/3/layout/HorizontalOrganizationChart#371"/>
    <dgm:cxn modelId="{968D2C09-8B03-FA4C-A848-803D98B7E446}" type="presParOf" srcId="{04BECE44-13B8-8140-927E-5F3DC0523527}" destId="{B1BEF063-35BA-174C-A201-12CC8F9E0950}" srcOrd="1" destOrd="0" presId="urn:microsoft.com/office/officeart/2009/3/layout/HorizontalOrganizationChart#371"/>
    <dgm:cxn modelId="{6376FD69-D52D-2C4E-A750-CCEBB5900A5E}" type="presParOf" srcId="{04BECE44-13B8-8140-927E-5F3DC0523527}" destId="{95CB5469-627E-FA4F-9A2A-6FE930E642F8}" srcOrd="2" destOrd="0" presId="urn:microsoft.com/office/officeart/2009/3/layout/HorizontalOrganizationChart#371"/>
    <dgm:cxn modelId="{7149CA35-9746-1E49-B702-DF51BA338534}" type="presParOf" srcId="{2FBC254E-9F59-6E42-A310-7454523CBDBC}" destId="{E022F4AA-CEDE-664E-915D-C08E6E26120A}" srcOrd="2" destOrd="0" presId="urn:microsoft.com/office/officeart/2009/3/layout/HorizontalOrganizationChart#371"/>
    <dgm:cxn modelId="{02136E6D-03F3-9849-BC7F-8E77BE152DB0}" type="presParOf" srcId="{2FBC254E-9F59-6E42-A310-7454523CBDBC}" destId="{C47E91CC-681E-EA4B-A800-0B96D5784985}" srcOrd="3" destOrd="0" presId="urn:microsoft.com/office/officeart/2009/3/layout/HorizontalOrganizationChart#371"/>
    <dgm:cxn modelId="{ABE1B0BA-DFD9-F340-923E-1EB5400FFFC6}" type="presParOf" srcId="{C47E91CC-681E-EA4B-A800-0B96D5784985}" destId="{792AD123-2C12-004E-96F8-9323A32E73B2}" srcOrd="0" destOrd="0" presId="urn:microsoft.com/office/officeart/2009/3/layout/HorizontalOrganizationChart#371"/>
    <dgm:cxn modelId="{FEE8582D-45D6-9E44-BC04-8B4325A2AE97}" type="presParOf" srcId="{792AD123-2C12-004E-96F8-9323A32E73B2}" destId="{CFD91B74-7D1B-7544-8A20-97E430276DA2}" srcOrd="0" destOrd="0" presId="urn:microsoft.com/office/officeart/2009/3/layout/HorizontalOrganizationChart#371"/>
    <dgm:cxn modelId="{E7E0A364-873C-CE45-A0CF-513B5101A59A}" type="presParOf" srcId="{792AD123-2C12-004E-96F8-9323A32E73B2}" destId="{E6F19B70-BCF8-514B-A056-421A3D68B242}" srcOrd="1" destOrd="0" presId="urn:microsoft.com/office/officeart/2009/3/layout/HorizontalOrganizationChart#371"/>
    <dgm:cxn modelId="{58349076-29B3-6A46-9E98-C2625FA295F2}" type="presParOf" srcId="{C47E91CC-681E-EA4B-A800-0B96D5784985}" destId="{2848D257-5817-F744-9424-2C92EC535642}" srcOrd="1" destOrd="0" presId="urn:microsoft.com/office/officeart/2009/3/layout/HorizontalOrganizationChart#371"/>
    <dgm:cxn modelId="{E93180C4-4AFF-7A4F-AC02-016539E8A657}" type="presParOf" srcId="{C47E91CC-681E-EA4B-A800-0B96D5784985}" destId="{5322BF40-37BD-904D-B6AC-3226C43295BE}" srcOrd="2" destOrd="0" presId="urn:microsoft.com/office/officeart/2009/3/layout/HorizontalOrganizationChart#371"/>
    <dgm:cxn modelId="{57F6C1C0-1C94-D840-876E-3F50802AFD2B}" type="presParOf" srcId="{2FBC254E-9F59-6E42-A310-7454523CBDBC}" destId="{2CB2F1EE-A11C-944A-8A27-6422041FD5AA}" srcOrd="4" destOrd="0" presId="urn:microsoft.com/office/officeart/2009/3/layout/HorizontalOrganizationChart#371"/>
    <dgm:cxn modelId="{E0C079EB-97FF-AF41-8545-20D94137E413}" type="presParOf" srcId="{2FBC254E-9F59-6E42-A310-7454523CBDBC}" destId="{1BC09D39-778F-D64C-A936-EA3F0F784907}" srcOrd="5" destOrd="0" presId="urn:microsoft.com/office/officeart/2009/3/layout/HorizontalOrganizationChart#371"/>
    <dgm:cxn modelId="{9BE07B5F-D55B-9741-B7CA-CF3EB6059ED6}" type="presParOf" srcId="{1BC09D39-778F-D64C-A936-EA3F0F784907}" destId="{E22FFCFD-7D90-EF4F-A0A8-DAAD58675196}" srcOrd="0" destOrd="0" presId="urn:microsoft.com/office/officeart/2009/3/layout/HorizontalOrganizationChart#371"/>
    <dgm:cxn modelId="{1993346A-DD13-064B-8FF1-57C6B13B237A}" type="presParOf" srcId="{E22FFCFD-7D90-EF4F-A0A8-DAAD58675196}" destId="{19423AA4-4D35-D64B-8A10-CFADE9AA76B2}" srcOrd="0" destOrd="0" presId="urn:microsoft.com/office/officeart/2009/3/layout/HorizontalOrganizationChart#371"/>
    <dgm:cxn modelId="{495DE181-45BA-B24A-A94A-D9DDCD6DCD20}" type="presParOf" srcId="{E22FFCFD-7D90-EF4F-A0A8-DAAD58675196}" destId="{2EE2FADE-5C1C-0A4C-BADD-20F599392B00}" srcOrd="1" destOrd="0" presId="urn:microsoft.com/office/officeart/2009/3/layout/HorizontalOrganizationChart#371"/>
    <dgm:cxn modelId="{B51ED462-B1B1-9C47-BB72-A191C109BE8C}" type="presParOf" srcId="{1BC09D39-778F-D64C-A936-EA3F0F784907}" destId="{7500EDF8-A5EC-A843-8311-603791462F9A}" srcOrd="1" destOrd="0" presId="urn:microsoft.com/office/officeart/2009/3/layout/HorizontalOrganizationChart#371"/>
    <dgm:cxn modelId="{403EA649-3D42-154F-88EC-A135165C82B9}" type="presParOf" srcId="{1BC09D39-778F-D64C-A936-EA3F0F784907}" destId="{938C897A-DE4A-794F-9EDD-714004A721E7}" srcOrd="2" destOrd="0" presId="urn:microsoft.com/office/officeart/2009/3/layout/HorizontalOrganizationChart#371"/>
    <dgm:cxn modelId="{D50A5B9C-B407-D046-A3B0-4F46C1F9A0ED}" type="presParOf" srcId="{3C86B4F6-AB0A-864A-A0B0-E1A86DE5AC64}" destId="{C95E0A71-4062-D248-A077-42BA19FB2B4E}" srcOrd="2" destOrd="0" presId="urn:microsoft.com/office/officeart/2009/3/layout/HorizontalOrganizationChart#371"/>
    <dgm:cxn modelId="{00CDD94E-258B-054E-A7D9-02478A8E5D5A}" type="presParOf" srcId="{300882AD-D2A4-8A47-A4D1-51BF01FD4095}" destId="{5D7F2B39-9EA9-CB44-B3C7-6C35F5773EBC}" srcOrd="2" destOrd="0" presId="urn:microsoft.com/office/officeart/2009/3/layout/HorizontalOrganizationChart#371"/>
    <dgm:cxn modelId="{9574BF1A-8232-D74F-8B58-55DD6218CF2D}" type="presParOf" srcId="{300882AD-D2A4-8A47-A4D1-51BF01FD4095}" destId="{DA515253-F450-7E44-B8F8-29063215B1E3}" srcOrd="3" destOrd="0" presId="urn:microsoft.com/office/officeart/2009/3/layout/HorizontalOrganizationChart#371"/>
    <dgm:cxn modelId="{708D5FA2-D0FD-2242-948F-8EFD7FE8125E}" type="presParOf" srcId="{DA515253-F450-7E44-B8F8-29063215B1E3}" destId="{DF935D1A-0634-3F4D-8DDF-41D904F9A3E4}" srcOrd="0" destOrd="0" presId="urn:microsoft.com/office/officeart/2009/3/layout/HorizontalOrganizationChart#371"/>
    <dgm:cxn modelId="{AE092FC8-29A3-774D-B83E-5949AAC72C0A}" type="presParOf" srcId="{DF935D1A-0634-3F4D-8DDF-41D904F9A3E4}" destId="{A99CF38E-9692-5D4B-BCFD-542E013AD5A7}" srcOrd="0" destOrd="0" presId="urn:microsoft.com/office/officeart/2009/3/layout/HorizontalOrganizationChart#371"/>
    <dgm:cxn modelId="{1A43AE25-5787-B642-8E66-0D3B475C9E3F}" type="presParOf" srcId="{DF935D1A-0634-3F4D-8DDF-41D904F9A3E4}" destId="{22248C9D-8AD4-A142-AF3D-DDB86E5341F3}" srcOrd="1" destOrd="0" presId="urn:microsoft.com/office/officeart/2009/3/layout/HorizontalOrganizationChart#371"/>
    <dgm:cxn modelId="{5CC994BC-46AC-7A41-89F6-0A2D0C06B692}" type="presParOf" srcId="{DA515253-F450-7E44-B8F8-29063215B1E3}" destId="{813C069A-AAEF-764E-9E00-4238935193A7}" srcOrd="1" destOrd="0" presId="urn:microsoft.com/office/officeart/2009/3/layout/HorizontalOrganizationChart#371"/>
    <dgm:cxn modelId="{212834E5-B7B9-0547-B08E-681D2BB9DE4B}" type="presParOf" srcId="{DA515253-F450-7E44-B8F8-29063215B1E3}" destId="{2E2F5ECB-51DC-254A-B92E-8926CF7CAFCD}" srcOrd="2" destOrd="0" presId="urn:microsoft.com/office/officeart/2009/3/layout/HorizontalOrganizationChart#371"/>
    <dgm:cxn modelId="{101C687A-800A-A34D-AD59-5F3DEA6750FC}" type="presParOf" srcId="{C0EB4859-EED9-BB4B-9D83-674D482355CB}" destId="{1E9D19C2-A77B-034D-87A4-C1E3D64FE8EF}" srcOrd="2" destOrd="0" presId="urn:microsoft.com/office/officeart/2009/3/layout/HorizontalOrganizationChart#37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1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72" loCatId="" qsTypeId="urn:microsoft.com/office/officeart/2005/8/quickstyle/simple1#401" qsCatId="simple" csTypeId="urn:microsoft.com/office/officeart/2005/8/colors/accent5_1#370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5378C53E-CCC3-0A44-A26A-3261E5CE5C5E}" type="presOf" srcId="{FC6B96BE-2271-F640-B5A2-185379EF9022}" destId="{D4134E22-FD04-084A-AB45-0EEB3961579D}" srcOrd="0" destOrd="0" presId="urn:microsoft.com/office/officeart/2009/3/layout/HorizontalOrganizationChart#372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7B197504-C3AD-674C-AC9A-50057AE62070}" type="presOf" srcId="{2EFDADD3-81A7-4948-903E-3A5A57AB1731}" destId="{39D79336-CA97-2648-8667-18CAA6FF9884}" srcOrd="1" destOrd="0" presId="urn:microsoft.com/office/officeart/2009/3/layout/HorizontalOrganizationChart#372"/>
    <dgm:cxn modelId="{BB9D993D-6955-8C43-86A8-D435C352F8A4}" type="presOf" srcId="{2EFDADD3-81A7-4948-903E-3A5A57AB1731}" destId="{A36272DA-37F5-E44F-8B0F-2198AF5DFD92}" srcOrd="0" destOrd="0" presId="urn:microsoft.com/office/officeart/2009/3/layout/HorizontalOrganizationChart#372"/>
    <dgm:cxn modelId="{90004D47-2378-0F4A-A3A7-518EA4E5F55A}" type="presOf" srcId="{37150384-A69A-824D-9EF6-5E1581086B4F}" destId="{D48BA3A0-BF8F-094C-821D-6096DECEFF3B}" srcOrd="0" destOrd="0" presId="urn:microsoft.com/office/officeart/2009/3/layout/HorizontalOrganizationChart#372"/>
    <dgm:cxn modelId="{6CC694D0-4794-8A4C-A1D5-9D24F9DE7B19}" type="presOf" srcId="{3C39BBC3-EE87-D24A-9D68-10B26F6A3674}" destId="{B3C0BB33-8CCA-3B44-856A-5BBCEF48D901}" srcOrd="0" destOrd="0" presId="urn:microsoft.com/office/officeart/2009/3/layout/HorizontalOrganizationChart#372"/>
    <dgm:cxn modelId="{EA12975F-234F-6540-A7CF-FD9FEB119B9A}" type="presOf" srcId="{7CB19D94-2062-D74E-AF67-688B7C1F44F1}" destId="{0DC88020-AAEB-2144-BF79-CA7E96B4A053}" srcOrd="1" destOrd="0" presId="urn:microsoft.com/office/officeart/2009/3/layout/HorizontalOrganizationChart#372"/>
    <dgm:cxn modelId="{29A76027-F941-A945-8727-FDC01413D1DD}" type="presOf" srcId="{625C94AA-5765-D647-B3BF-7D0AD5C96812}" destId="{725C1D94-CF1F-A546-83F3-E9FF7E802FCF}" srcOrd="1" destOrd="0" presId="urn:microsoft.com/office/officeart/2009/3/layout/HorizontalOrganizationChart#372"/>
    <dgm:cxn modelId="{4E3BD711-4FF1-5848-83E2-BA7B8F6D068F}" type="presOf" srcId="{E4A5B9AB-0017-5646-83D5-63F6CD9BC4EA}" destId="{5B7D00D1-B702-8F41-9EF2-D1689B801F25}" srcOrd="1" destOrd="0" presId="urn:microsoft.com/office/officeart/2009/3/layout/HorizontalOrganizationChart#372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395D7529-3DA7-744C-A691-0E8E13C0CAEC}" type="presOf" srcId="{7CB19D94-2062-D74E-AF67-688B7C1F44F1}" destId="{29A705F1-7A3C-4D45-9103-C68CCC913302}" srcOrd="0" destOrd="0" presId="urn:microsoft.com/office/officeart/2009/3/layout/HorizontalOrganizationChart#372"/>
    <dgm:cxn modelId="{52B4C4BE-1AD0-AC4C-AAE4-03B0F9A81FF3}" type="presOf" srcId="{C84108CA-1057-DA43-95F3-7CAF5FF654B0}" destId="{2288FD34-22BA-704C-AD92-31F9F855B517}" srcOrd="0" destOrd="0" presId="urn:microsoft.com/office/officeart/2009/3/layout/HorizontalOrganizationChart#372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FE6606A9-37D8-3747-93E5-836B936D5B3C}" type="presOf" srcId="{625C94AA-5765-D647-B3BF-7D0AD5C96812}" destId="{2239757C-CC90-844B-9CB3-1B6E2A84E78C}" srcOrd="0" destOrd="0" presId="urn:microsoft.com/office/officeart/2009/3/layout/HorizontalOrganizationChart#372"/>
    <dgm:cxn modelId="{3CEFAF00-BA30-6D48-889D-7E488935DB8F}" type="presOf" srcId="{E4A5B9AB-0017-5646-83D5-63F6CD9BC4EA}" destId="{7A3AC913-235D-BC44-8EDD-584B120DB5A1}" srcOrd="0" destOrd="0" presId="urn:microsoft.com/office/officeart/2009/3/layout/HorizontalOrganizationChart#372"/>
    <dgm:cxn modelId="{CDC3F3D5-5185-B64F-B366-B44E827BDC8E}" type="presParOf" srcId="{2288FD34-22BA-704C-AD92-31F9F855B517}" destId="{44EE18AF-8198-1240-907D-40E0ED8C37D9}" srcOrd="0" destOrd="0" presId="urn:microsoft.com/office/officeart/2009/3/layout/HorizontalOrganizationChart#372"/>
    <dgm:cxn modelId="{F0B1415D-ADF4-EE42-BAA0-E1AA4CE31374}" type="presParOf" srcId="{44EE18AF-8198-1240-907D-40E0ED8C37D9}" destId="{C1BAD56C-4AF1-4344-98B7-9FB30D3374F5}" srcOrd="0" destOrd="0" presId="urn:microsoft.com/office/officeart/2009/3/layout/HorizontalOrganizationChart#372"/>
    <dgm:cxn modelId="{9B87B3B5-2EE5-6443-9180-1C3446904826}" type="presParOf" srcId="{C1BAD56C-4AF1-4344-98B7-9FB30D3374F5}" destId="{A36272DA-37F5-E44F-8B0F-2198AF5DFD92}" srcOrd="0" destOrd="0" presId="urn:microsoft.com/office/officeart/2009/3/layout/HorizontalOrganizationChart#372"/>
    <dgm:cxn modelId="{F3A7634A-222E-F648-B920-B9305184540D}" type="presParOf" srcId="{C1BAD56C-4AF1-4344-98B7-9FB30D3374F5}" destId="{39D79336-CA97-2648-8667-18CAA6FF9884}" srcOrd="1" destOrd="0" presId="urn:microsoft.com/office/officeart/2009/3/layout/HorizontalOrganizationChart#372"/>
    <dgm:cxn modelId="{F5F29C9F-1704-F649-BB5A-3E419A17E898}" type="presParOf" srcId="{44EE18AF-8198-1240-907D-40E0ED8C37D9}" destId="{F19A1451-6D9D-A547-B55A-D79036AE9DBB}" srcOrd="1" destOrd="0" presId="urn:microsoft.com/office/officeart/2009/3/layout/HorizontalOrganizationChart#372"/>
    <dgm:cxn modelId="{87424E78-F283-6745-B852-1AC7FEAB97F9}" type="presParOf" srcId="{F19A1451-6D9D-A547-B55A-D79036AE9DBB}" destId="{D4134E22-FD04-084A-AB45-0EEB3961579D}" srcOrd="0" destOrd="0" presId="urn:microsoft.com/office/officeart/2009/3/layout/HorizontalOrganizationChart#372"/>
    <dgm:cxn modelId="{87CC9994-3F53-A245-AAFB-3F1B8885E839}" type="presParOf" srcId="{F19A1451-6D9D-A547-B55A-D79036AE9DBB}" destId="{F50CB407-0434-5A43-A719-198B5BCB6363}" srcOrd="1" destOrd="0" presId="urn:microsoft.com/office/officeart/2009/3/layout/HorizontalOrganizationChart#372"/>
    <dgm:cxn modelId="{3469AFB4-FD66-044E-AD1C-CE765C7E2B65}" type="presParOf" srcId="{F50CB407-0434-5A43-A719-198B5BCB6363}" destId="{ED2F64A7-D5A8-524A-9901-00ADC4F2E216}" srcOrd="0" destOrd="0" presId="urn:microsoft.com/office/officeart/2009/3/layout/HorizontalOrganizationChart#372"/>
    <dgm:cxn modelId="{8CF700CD-CC5C-CF41-8906-9BF3A182D704}" type="presParOf" srcId="{ED2F64A7-D5A8-524A-9901-00ADC4F2E216}" destId="{2239757C-CC90-844B-9CB3-1B6E2A84E78C}" srcOrd="0" destOrd="0" presId="urn:microsoft.com/office/officeart/2009/3/layout/HorizontalOrganizationChart#372"/>
    <dgm:cxn modelId="{DFA6BCD5-6BD8-344F-BCA3-30AB366C7200}" type="presParOf" srcId="{ED2F64A7-D5A8-524A-9901-00ADC4F2E216}" destId="{725C1D94-CF1F-A546-83F3-E9FF7E802FCF}" srcOrd="1" destOrd="0" presId="urn:microsoft.com/office/officeart/2009/3/layout/HorizontalOrganizationChart#372"/>
    <dgm:cxn modelId="{4468AC1B-0912-B943-AB63-0B72422DAFCB}" type="presParOf" srcId="{F50CB407-0434-5A43-A719-198B5BCB6363}" destId="{8DEA5F89-F8CE-E747-B761-23AD1C2EDE82}" srcOrd="1" destOrd="0" presId="urn:microsoft.com/office/officeart/2009/3/layout/HorizontalOrganizationChart#372"/>
    <dgm:cxn modelId="{20F439E9-7108-B84E-A379-49D29DE0E022}" type="presParOf" srcId="{F50CB407-0434-5A43-A719-198B5BCB6363}" destId="{93FB1B98-9032-8E48-BBBD-A0FAC0B580EF}" srcOrd="2" destOrd="0" presId="urn:microsoft.com/office/officeart/2009/3/layout/HorizontalOrganizationChart#372"/>
    <dgm:cxn modelId="{F5CA2DF6-9C3F-3344-9C49-FF18DFE00426}" type="presParOf" srcId="{F19A1451-6D9D-A547-B55A-D79036AE9DBB}" destId="{D48BA3A0-BF8F-094C-821D-6096DECEFF3B}" srcOrd="2" destOrd="0" presId="urn:microsoft.com/office/officeart/2009/3/layout/HorizontalOrganizationChart#372"/>
    <dgm:cxn modelId="{17C5F3BC-656B-8444-8A42-83FD604FD5B4}" type="presParOf" srcId="{F19A1451-6D9D-A547-B55A-D79036AE9DBB}" destId="{ABF77456-6786-1A47-B05E-1EECEA7F6879}" srcOrd="3" destOrd="0" presId="urn:microsoft.com/office/officeart/2009/3/layout/HorizontalOrganizationChart#372"/>
    <dgm:cxn modelId="{94B6ED30-ACE8-CC42-86D4-80026639B8C5}" type="presParOf" srcId="{ABF77456-6786-1A47-B05E-1EECEA7F6879}" destId="{3D5ADFED-F8CC-4A42-8883-1EE9DE006263}" srcOrd="0" destOrd="0" presId="urn:microsoft.com/office/officeart/2009/3/layout/HorizontalOrganizationChart#372"/>
    <dgm:cxn modelId="{27C27496-197E-2640-8AF3-8C8F24485794}" type="presParOf" srcId="{3D5ADFED-F8CC-4A42-8883-1EE9DE006263}" destId="{7A3AC913-235D-BC44-8EDD-584B120DB5A1}" srcOrd="0" destOrd="0" presId="urn:microsoft.com/office/officeart/2009/3/layout/HorizontalOrganizationChart#372"/>
    <dgm:cxn modelId="{30890031-E377-F04A-9E30-3652136BEC76}" type="presParOf" srcId="{3D5ADFED-F8CC-4A42-8883-1EE9DE006263}" destId="{5B7D00D1-B702-8F41-9EF2-D1689B801F25}" srcOrd="1" destOrd="0" presId="urn:microsoft.com/office/officeart/2009/3/layout/HorizontalOrganizationChart#372"/>
    <dgm:cxn modelId="{26C632D8-B38E-4A44-839D-3A7277CABC23}" type="presParOf" srcId="{ABF77456-6786-1A47-B05E-1EECEA7F6879}" destId="{99B2FF4F-9E59-2642-B019-67453A9710BB}" srcOrd="1" destOrd="0" presId="urn:microsoft.com/office/officeart/2009/3/layout/HorizontalOrganizationChart#372"/>
    <dgm:cxn modelId="{DF998BF4-6E0B-D347-AAE4-75B95C8EBEB2}" type="presParOf" srcId="{ABF77456-6786-1A47-B05E-1EECEA7F6879}" destId="{0F38424B-4980-3C46-843E-1C7B21EED639}" srcOrd="2" destOrd="0" presId="urn:microsoft.com/office/officeart/2009/3/layout/HorizontalOrganizationChart#372"/>
    <dgm:cxn modelId="{21232B45-A386-7C45-B7A4-32CF3C12A026}" type="presParOf" srcId="{F19A1451-6D9D-A547-B55A-D79036AE9DBB}" destId="{B3C0BB33-8CCA-3B44-856A-5BBCEF48D901}" srcOrd="4" destOrd="0" presId="urn:microsoft.com/office/officeart/2009/3/layout/HorizontalOrganizationChart#372"/>
    <dgm:cxn modelId="{5734C003-2A1D-C04D-BEFA-2BFF0A8211D5}" type="presParOf" srcId="{F19A1451-6D9D-A547-B55A-D79036AE9DBB}" destId="{F8CA9D44-7224-F44B-9D31-9E375652EF4E}" srcOrd="5" destOrd="0" presId="urn:microsoft.com/office/officeart/2009/3/layout/HorizontalOrganizationChart#372"/>
    <dgm:cxn modelId="{1B4A946B-68A3-2B41-AF8C-FAC9F7C9F035}" type="presParOf" srcId="{F8CA9D44-7224-F44B-9D31-9E375652EF4E}" destId="{7EDE2437-E7EA-664F-9185-1D5A12466F42}" srcOrd="0" destOrd="0" presId="urn:microsoft.com/office/officeart/2009/3/layout/HorizontalOrganizationChart#372"/>
    <dgm:cxn modelId="{592828DD-005E-FF45-A52A-0C4FA6EE2F83}" type="presParOf" srcId="{7EDE2437-E7EA-664F-9185-1D5A12466F42}" destId="{29A705F1-7A3C-4D45-9103-C68CCC913302}" srcOrd="0" destOrd="0" presId="urn:microsoft.com/office/officeart/2009/3/layout/HorizontalOrganizationChart#372"/>
    <dgm:cxn modelId="{8E78E038-347D-B84D-BC16-D859700BCFD0}" type="presParOf" srcId="{7EDE2437-E7EA-664F-9185-1D5A12466F42}" destId="{0DC88020-AAEB-2144-BF79-CA7E96B4A053}" srcOrd="1" destOrd="0" presId="urn:microsoft.com/office/officeart/2009/3/layout/HorizontalOrganizationChart#372"/>
    <dgm:cxn modelId="{395E0A05-49FE-C144-A740-7AAE1E6270AD}" type="presParOf" srcId="{F8CA9D44-7224-F44B-9D31-9E375652EF4E}" destId="{25EA969F-F594-394A-9764-5E144BEFB8E8}" srcOrd="1" destOrd="0" presId="urn:microsoft.com/office/officeart/2009/3/layout/HorizontalOrganizationChart#372"/>
    <dgm:cxn modelId="{58672BB1-BA43-8243-AB34-8FBE29F6AF5B}" type="presParOf" srcId="{F8CA9D44-7224-F44B-9D31-9E375652EF4E}" destId="{0661A907-84C3-D148-B725-D549598A46F7}" srcOrd="2" destOrd="0" presId="urn:microsoft.com/office/officeart/2009/3/layout/HorizontalOrganizationChart#372"/>
    <dgm:cxn modelId="{2B36D7D6-B37D-AD4B-8B3D-8D94757BC458}" type="presParOf" srcId="{44EE18AF-8198-1240-907D-40E0ED8C37D9}" destId="{59699051-6DD4-5146-BB9F-71EA92FBDEB9}" srcOrd="2" destOrd="0" presId="urn:microsoft.com/office/officeart/2009/3/layout/HorizontalOrganizationChart#37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2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73" loCatId="" qsTypeId="urn:microsoft.com/office/officeart/2005/8/quickstyle/simple1#402" qsCatId="simple" csTypeId="urn:microsoft.com/office/officeart/2005/8/colors/accent5_1#371" csCatId="accent5" phldr="1"/>
      <dgm:spPr/>
      <dgm:t>
        <a:bodyPr/>
        <a:lstStyle/>
        <a:p>
          <a:endParaRPr lang="zh-CN" altLang="en-US"/>
        </a:p>
      </dgm:t>
    </dgm:pt>
    <dgm:pt modelId="{E5954CD5-EF88-E74C-8128-8E24195B80E4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C12A834F-8DC8-CF4B-A3DF-12A836483936}" type="par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3FFD66AC-563E-C34B-AB04-4FF3531B6F8E}" type="sibTrans" cxnId="{4576F968-A7E3-8A40-BD4F-1B20908CEB81}">
      <dgm:prSet/>
      <dgm:spPr/>
      <dgm:t>
        <a:bodyPr/>
        <a:lstStyle/>
        <a:p>
          <a:endParaRPr lang="zh-CN" altLang="en-US"/>
        </a:p>
      </dgm:t>
    </dgm:pt>
    <dgm:pt modelId="{65E9E3D3-0537-D643-B784-73F8876D6C02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2F80DF17-E427-834E-9038-399CEB017155}" type="parTrans" cxnId="{E4450610-FE1A-F04F-A64E-5BD197EEF01A}">
      <dgm:prSet/>
      <dgm:spPr/>
      <dgm:t>
        <a:bodyPr/>
        <a:lstStyle/>
        <a:p>
          <a:pPr algn="l"/>
          <a:endParaRPr lang="zh-CN" altLang="en-US"/>
        </a:p>
      </dgm:t>
    </dgm:pt>
    <dgm:pt modelId="{47A24FBD-97D3-4D46-ADD3-B14B4246898F}" type="sibTrans" cxnId="{E4450610-FE1A-F04F-A64E-5BD197EEF01A}">
      <dgm:prSet/>
      <dgm:spPr/>
      <dgm:t>
        <a:bodyPr/>
        <a:lstStyle/>
        <a:p>
          <a:endParaRPr lang="zh-CN" altLang="en-US"/>
        </a:p>
      </dgm:t>
    </dgm:pt>
    <dgm:pt modelId="{B821078D-B8F4-0847-ADEB-D3E0A67B25AC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DE11C962-4BD9-AD4B-A513-543F34B0B24F}" type="parTrans" cxnId="{B6A088D9-E7D8-9D43-B83B-FE2B2A30D75A}">
      <dgm:prSet/>
      <dgm:spPr/>
      <dgm:t>
        <a:bodyPr/>
        <a:lstStyle/>
        <a:p>
          <a:pPr algn="l"/>
          <a:endParaRPr lang="zh-CN" altLang="en-US"/>
        </a:p>
      </dgm:t>
    </dgm:pt>
    <dgm:pt modelId="{89F39CAA-AEEE-0448-B774-0B7A453F061F}" type="sibTrans" cxnId="{B6A088D9-E7D8-9D43-B83B-FE2B2A30D75A}">
      <dgm:prSet/>
      <dgm:spPr/>
      <dgm:t>
        <a:bodyPr/>
        <a:lstStyle/>
        <a:p>
          <a:endParaRPr lang="zh-CN" altLang="en-US"/>
        </a:p>
      </dgm:t>
    </dgm:pt>
    <dgm:pt modelId="{6B47ACE3-C579-2641-9DF7-5B04D1A8C11B}">
      <dgm:prSet phldrT="[文本]" custT="1"/>
      <dgm:spPr/>
      <dgm:t>
        <a:bodyPr/>
        <a:lstStyle/>
        <a:p>
          <a:pPr algn="l"/>
          <a:r>
            <a: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A1F36839-6836-3C40-8F3B-5B5AC0729088}" type="parTrans" cxnId="{E02C0CB2-BEFA-3B42-B08D-B4D7FAA4183E}">
      <dgm:prSet/>
      <dgm:spPr/>
      <dgm:t>
        <a:bodyPr/>
        <a:lstStyle/>
        <a:p>
          <a:pPr algn="l"/>
          <a:endParaRPr lang="zh-CN" altLang="en-US"/>
        </a:p>
      </dgm:t>
    </dgm:pt>
    <dgm:pt modelId="{D2243814-3AEB-2345-80DD-65BB98795CDC}" type="sibTrans" cxnId="{E02C0CB2-BEFA-3B42-B08D-B4D7FAA4183E}">
      <dgm:prSet/>
      <dgm:spPr/>
      <dgm:t>
        <a:bodyPr/>
        <a:lstStyle/>
        <a:p>
          <a:endParaRPr lang="zh-CN" altLang="en-US"/>
        </a:p>
      </dgm:t>
    </dgm:pt>
    <dgm:pt modelId="{4685CA47-9AC7-E740-98BE-6E7FE0604AE1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gm:t>
    </dgm:pt>
    <dgm:pt modelId="{91871658-5C3D-F04D-A1FC-7A5BB58FC96F}" type="parTrans" cxnId="{8E567681-3161-EB48-B081-BB2A1069294A}">
      <dgm:prSet/>
      <dgm:spPr/>
      <dgm:t>
        <a:bodyPr/>
        <a:lstStyle/>
        <a:p>
          <a:pPr algn="l"/>
          <a:endParaRPr lang="zh-CN" altLang="en-US"/>
        </a:p>
      </dgm:t>
    </dgm:pt>
    <dgm:pt modelId="{93CC4FC0-E0B6-C949-9FE3-DB081800C4C7}" type="sibTrans" cxnId="{8E567681-3161-EB48-B081-BB2A1069294A}">
      <dgm:prSet/>
      <dgm:spPr/>
      <dgm:t>
        <a:bodyPr/>
        <a:lstStyle/>
        <a:p>
          <a:endParaRPr lang="zh-CN" altLang="en-US"/>
        </a:p>
      </dgm:t>
    </dgm:pt>
    <dgm:pt modelId="{7BD6D1A5-D7B8-9F41-924F-FEB5EF2B6A0D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5BC4DD43-1F3C-9244-9871-846274E51BE5}" type="parTrans" cxnId="{DE0AFD0B-E564-2046-BA9E-E399E391250F}">
      <dgm:prSet/>
      <dgm:spPr/>
      <dgm:t>
        <a:bodyPr/>
        <a:lstStyle/>
        <a:p>
          <a:pPr algn="l"/>
          <a:endParaRPr lang="zh-CN" altLang="en-US"/>
        </a:p>
      </dgm:t>
    </dgm:pt>
    <dgm:pt modelId="{6F95B96E-260E-B24D-8E6A-107155C6C854}" type="sibTrans" cxnId="{DE0AFD0B-E564-2046-BA9E-E399E391250F}">
      <dgm:prSet/>
      <dgm:spPr/>
      <dgm:t>
        <a:bodyPr/>
        <a:lstStyle/>
        <a:p>
          <a:endParaRPr lang="zh-CN" altLang="en-US"/>
        </a:p>
      </dgm:t>
    </dgm:pt>
    <dgm:pt modelId="{4A21A92A-56C8-A54F-B8D2-10A818B555A2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0BC6C69C-25F5-4849-BB66-BE41B90612A7}" type="parTrans" cxnId="{19AC830D-8A00-A34F-97B9-5D4E2A2F5C66}">
      <dgm:prSet/>
      <dgm:spPr/>
      <dgm:t>
        <a:bodyPr/>
        <a:lstStyle/>
        <a:p>
          <a:pPr algn="l"/>
          <a:endParaRPr lang="zh-CN" altLang="en-US"/>
        </a:p>
      </dgm:t>
    </dgm:pt>
    <dgm:pt modelId="{8A99F6C9-0747-B440-8A01-A98E97735583}" type="sibTrans" cxnId="{19AC830D-8A00-A34F-97B9-5D4E2A2F5C66}">
      <dgm:prSet/>
      <dgm:spPr/>
      <dgm:t>
        <a:bodyPr/>
        <a:lstStyle/>
        <a:p>
          <a:endParaRPr lang="zh-CN" altLang="en-US"/>
        </a:p>
      </dgm:t>
    </dgm:pt>
    <dgm:pt modelId="{305BB09E-89CA-564D-BA60-5C616963122F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B4148F00-3A48-0541-9DE6-2805FE8C1B5E}" type="parTrans" cxnId="{67A04CB2-2B9A-1B43-9F74-A51518730481}">
      <dgm:prSet/>
      <dgm:spPr/>
      <dgm:t>
        <a:bodyPr/>
        <a:lstStyle/>
        <a:p>
          <a:pPr algn="l"/>
          <a:endParaRPr lang="zh-CN" altLang="en-US"/>
        </a:p>
      </dgm:t>
    </dgm:pt>
    <dgm:pt modelId="{61914563-3A32-9144-BEAF-8EA694DB4FA2}" type="sibTrans" cxnId="{67A04CB2-2B9A-1B43-9F74-A51518730481}">
      <dgm:prSet/>
      <dgm:spPr/>
      <dgm:t>
        <a:bodyPr/>
        <a:lstStyle/>
        <a:p>
          <a:endParaRPr lang="zh-CN" altLang="en-US"/>
        </a:p>
      </dgm:t>
    </dgm:pt>
    <dgm:pt modelId="{9ACEFF22-BFCE-304E-9C13-8A241477B3A7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637E5DC8-941B-2F4A-B1AE-0817F4316227}" type="parTrans" cxnId="{4B97AA9F-D314-9940-A577-87A0346E9C5C}">
      <dgm:prSet/>
      <dgm:spPr/>
      <dgm:t>
        <a:bodyPr/>
        <a:lstStyle/>
        <a:p>
          <a:pPr algn="l"/>
          <a:endParaRPr lang="zh-CN" altLang="en-US"/>
        </a:p>
      </dgm:t>
    </dgm:pt>
    <dgm:pt modelId="{3AD43F74-71AF-754C-82C2-D39C034AC22D}" type="sibTrans" cxnId="{4B97AA9F-D314-9940-A577-87A0346E9C5C}">
      <dgm:prSet/>
      <dgm:spPr/>
      <dgm:t>
        <a:bodyPr/>
        <a:lstStyle/>
        <a:p>
          <a:endParaRPr lang="zh-CN" altLang="en-US"/>
        </a:p>
      </dgm:t>
    </dgm:pt>
    <dgm:pt modelId="{FB1C788F-9405-5549-8969-B3CCE6508BEE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DFF11C2-4F6C-FB42-9640-FECC49790440}" type="parTrans" cxnId="{80AA1CFB-8227-F44A-B7D6-3C519E9CC129}">
      <dgm:prSet/>
      <dgm:spPr/>
      <dgm:t>
        <a:bodyPr/>
        <a:lstStyle/>
        <a:p>
          <a:pPr algn="l"/>
          <a:endParaRPr lang="zh-CN" altLang="en-US"/>
        </a:p>
      </dgm:t>
    </dgm:pt>
    <dgm:pt modelId="{1A5B66C4-5ACC-B646-B686-0FB99B1E4B49}" type="sibTrans" cxnId="{80AA1CFB-8227-F44A-B7D6-3C519E9CC129}">
      <dgm:prSet/>
      <dgm:spPr/>
      <dgm:t>
        <a:bodyPr/>
        <a:lstStyle/>
        <a:p>
          <a:endParaRPr lang="zh-CN" altLang="en-US"/>
        </a:p>
      </dgm:t>
    </dgm:pt>
    <dgm:pt modelId="{B9503C04-DBC4-F04B-93B2-36DFA6CA444A}">
      <dgm:prSet custT="1"/>
      <dgm:spPr/>
      <dgm:t>
        <a:bodyPr/>
        <a:lstStyle/>
        <a:p>
          <a:pPr algn="l"/>
          <a:r>
            <a:rPr lang="zh-CN" altLang="en-US" sz="3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gm:t>
    </dgm:pt>
    <dgm:pt modelId="{7C375B78-7ADA-BB45-BAF4-3F1131EEC15E}" type="parTrans" cxnId="{9DE227E7-1A01-614E-89F1-515949B7A53D}">
      <dgm:prSet/>
      <dgm:spPr/>
      <dgm:t>
        <a:bodyPr/>
        <a:lstStyle/>
        <a:p>
          <a:pPr algn="l"/>
          <a:endParaRPr lang="zh-CN" altLang="en-US"/>
        </a:p>
      </dgm:t>
    </dgm:pt>
    <dgm:pt modelId="{2147DB88-9CDF-B14D-A613-16FA2FAC8EE0}" type="sibTrans" cxnId="{9DE227E7-1A01-614E-89F1-515949B7A53D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197135B-96B6-294B-A922-615DD03D2571}" type="pres">
      <dgm:prSet presAssocID="{E5954CD5-EF88-E74C-8128-8E24195B80E4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9B4A721-11FC-F54E-BFB3-8A43D5154B9F}" type="pres">
      <dgm:prSet presAssocID="{E5954CD5-EF88-E74C-8128-8E24195B80E4}" presName="rootComposite1" presStyleCnt="0"/>
      <dgm:spPr/>
      <dgm:t>
        <a:bodyPr/>
        <a:lstStyle/>
        <a:p>
          <a:endParaRPr lang="zh-CN" altLang="en-US"/>
        </a:p>
      </dgm:t>
    </dgm:pt>
    <dgm:pt modelId="{AD11ED53-6553-9748-9A05-3941276FC28C}" type="pres">
      <dgm:prSet presAssocID="{E5954CD5-EF88-E74C-8128-8E24195B80E4}" presName="rootText1" presStyleLbl="node0" presStyleIdx="0" presStyleCnt="1" custScaleX="25468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B0406C7-993B-AF4E-8CE4-155DAAE04E88}" type="pres">
      <dgm:prSet presAssocID="{E5954CD5-EF88-E74C-8128-8E24195B80E4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BC710703-E22F-1544-8F93-14E180027EC9}" type="pres">
      <dgm:prSet presAssocID="{E5954CD5-EF88-E74C-8128-8E24195B80E4}" presName="hierChild2" presStyleCnt="0"/>
      <dgm:spPr/>
      <dgm:t>
        <a:bodyPr/>
        <a:lstStyle/>
        <a:p>
          <a:endParaRPr lang="zh-CN" altLang="en-US"/>
        </a:p>
      </dgm:t>
    </dgm:pt>
    <dgm:pt modelId="{85A8E7F0-2872-024D-A18E-9C49EC3C2D05}" type="pres">
      <dgm:prSet presAssocID="{2F80DF17-E427-834E-9038-399CEB017155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81E99E0E-A05C-BE47-BA95-CC73C8047FE7}" type="pres">
      <dgm:prSet presAssocID="{65E9E3D3-0537-D643-B784-73F8876D6C0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756B1D4-4DF5-AC45-A245-9112C0CF6734}" type="pres">
      <dgm:prSet presAssocID="{65E9E3D3-0537-D643-B784-73F8876D6C02}" presName="rootComposite" presStyleCnt="0"/>
      <dgm:spPr/>
      <dgm:t>
        <a:bodyPr/>
        <a:lstStyle/>
        <a:p>
          <a:endParaRPr lang="zh-CN" altLang="en-US"/>
        </a:p>
      </dgm:t>
    </dgm:pt>
    <dgm:pt modelId="{37506B08-582C-544D-801A-E041C0026030}" type="pres">
      <dgm:prSet presAssocID="{65E9E3D3-0537-D643-B784-73F8876D6C02}" presName="rootText" presStyleLbl="node2" presStyleIdx="0" presStyleCnt="3" custScaleX="2730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B0E23477-44D2-7B4B-A15D-02C3BA81B042}" type="pres">
      <dgm:prSet presAssocID="{65E9E3D3-0537-D643-B784-73F8876D6C0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311BC6BD-CDF0-6E46-826E-59FA084E99B4}" type="pres">
      <dgm:prSet presAssocID="{65E9E3D3-0537-D643-B784-73F8876D6C02}" presName="hierChild4" presStyleCnt="0"/>
      <dgm:spPr/>
      <dgm:t>
        <a:bodyPr/>
        <a:lstStyle/>
        <a:p>
          <a:endParaRPr lang="zh-CN" altLang="en-US"/>
        </a:p>
      </dgm:t>
    </dgm:pt>
    <dgm:pt modelId="{EA7032B5-8E6A-E14A-9112-5C08890AFF8F}" type="pres">
      <dgm:prSet presAssocID="{91871658-5C3D-F04D-A1FC-7A5BB58FC96F}" presName="Name64" presStyleLbl="parChTrans1D3" presStyleIdx="0" presStyleCnt="7"/>
      <dgm:spPr/>
      <dgm:t>
        <a:bodyPr/>
        <a:lstStyle/>
        <a:p>
          <a:endParaRPr lang="zh-CN" altLang="en-US"/>
        </a:p>
      </dgm:t>
    </dgm:pt>
    <dgm:pt modelId="{DF10D381-A89F-3846-922C-37CCBCB21D49}" type="pres">
      <dgm:prSet presAssocID="{4685CA47-9AC7-E740-98BE-6E7FE0604AE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583B74B-E3F2-744F-AEDA-F599741356C8}" type="pres">
      <dgm:prSet presAssocID="{4685CA47-9AC7-E740-98BE-6E7FE0604AE1}" presName="rootComposite" presStyleCnt="0"/>
      <dgm:spPr/>
      <dgm:t>
        <a:bodyPr/>
        <a:lstStyle/>
        <a:p>
          <a:endParaRPr lang="zh-CN" altLang="en-US"/>
        </a:p>
      </dgm:t>
    </dgm:pt>
    <dgm:pt modelId="{42A5C67A-A6F4-3542-A303-30B8DD65057D}" type="pres">
      <dgm:prSet presAssocID="{4685CA47-9AC7-E740-98BE-6E7FE0604AE1}" presName="rootText" presStyleLbl="node3" presStyleIdx="0" presStyleCnt="7" custScaleX="14020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59FA9EF-79C1-E544-9199-2809346B57B3}" type="pres">
      <dgm:prSet presAssocID="{4685CA47-9AC7-E740-98BE-6E7FE0604AE1}" presName="rootConnector" presStyleLbl="node3" presStyleIdx="0" presStyleCnt="7"/>
      <dgm:spPr/>
      <dgm:t>
        <a:bodyPr/>
        <a:lstStyle/>
        <a:p>
          <a:endParaRPr lang="zh-CN" altLang="en-US"/>
        </a:p>
      </dgm:t>
    </dgm:pt>
    <dgm:pt modelId="{57E3D6CE-58A9-3B4F-BDEF-1CC63E43482F}" type="pres">
      <dgm:prSet presAssocID="{4685CA47-9AC7-E740-98BE-6E7FE0604AE1}" presName="hierChild4" presStyleCnt="0"/>
      <dgm:spPr/>
      <dgm:t>
        <a:bodyPr/>
        <a:lstStyle/>
        <a:p>
          <a:endParaRPr lang="zh-CN" altLang="en-US"/>
        </a:p>
      </dgm:t>
    </dgm:pt>
    <dgm:pt modelId="{D72D3F25-335E-B94E-A54E-CC9ABCE68324}" type="pres">
      <dgm:prSet presAssocID="{4685CA47-9AC7-E740-98BE-6E7FE0604AE1}" presName="hierChild5" presStyleCnt="0"/>
      <dgm:spPr/>
      <dgm:t>
        <a:bodyPr/>
        <a:lstStyle/>
        <a:p>
          <a:endParaRPr lang="zh-CN" altLang="en-US"/>
        </a:p>
      </dgm:t>
    </dgm:pt>
    <dgm:pt modelId="{D769AE1D-24A9-7141-8B33-344BEC6D5DC1}" type="pres">
      <dgm:prSet presAssocID="{B4148F00-3A48-0541-9DE6-2805FE8C1B5E}" presName="Name64" presStyleLbl="parChTrans1D3" presStyleIdx="1" presStyleCnt="7"/>
      <dgm:spPr/>
      <dgm:t>
        <a:bodyPr/>
        <a:lstStyle/>
        <a:p>
          <a:endParaRPr lang="zh-CN" altLang="en-US"/>
        </a:p>
      </dgm:t>
    </dgm:pt>
    <dgm:pt modelId="{86A493E2-0E33-0045-A45D-CF7F96341E11}" type="pres">
      <dgm:prSet presAssocID="{305BB09E-89CA-564D-BA60-5C616963122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93C0281-3FE2-D94C-B521-6396274A946F}" type="pres">
      <dgm:prSet presAssocID="{305BB09E-89CA-564D-BA60-5C616963122F}" presName="rootComposite" presStyleCnt="0"/>
      <dgm:spPr/>
      <dgm:t>
        <a:bodyPr/>
        <a:lstStyle/>
        <a:p>
          <a:endParaRPr lang="zh-CN" altLang="en-US"/>
        </a:p>
      </dgm:t>
    </dgm:pt>
    <dgm:pt modelId="{1A63EF55-B5BE-084D-AD0E-4AEAA20BF751}" type="pres">
      <dgm:prSet presAssocID="{305BB09E-89CA-564D-BA60-5C616963122F}" presName="rootText" presStyleLbl="node3" presStyleIdx="1" presStyleCnt="7" custScaleX="14755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A0203F5-58B5-D34E-A9AA-DBD26E9E265F}" type="pres">
      <dgm:prSet presAssocID="{305BB09E-89CA-564D-BA60-5C616963122F}" presName="rootConnector" presStyleLbl="node3" presStyleIdx="1" presStyleCnt="7"/>
      <dgm:spPr/>
      <dgm:t>
        <a:bodyPr/>
        <a:lstStyle/>
        <a:p>
          <a:endParaRPr lang="zh-CN" altLang="en-US"/>
        </a:p>
      </dgm:t>
    </dgm:pt>
    <dgm:pt modelId="{C9BBEBB2-3F99-8C47-BEB2-68F7FA896546}" type="pres">
      <dgm:prSet presAssocID="{305BB09E-89CA-564D-BA60-5C616963122F}" presName="hierChild4" presStyleCnt="0"/>
      <dgm:spPr/>
      <dgm:t>
        <a:bodyPr/>
        <a:lstStyle/>
        <a:p>
          <a:endParaRPr lang="zh-CN" altLang="en-US"/>
        </a:p>
      </dgm:t>
    </dgm:pt>
    <dgm:pt modelId="{FD7C51B7-E235-FF4A-8CE2-9903CD0D5701}" type="pres">
      <dgm:prSet presAssocID="{305BB09E-89CA-564D-BA60-5C616963122F}" presName="hierChild5" presStyleCnt="0"/>
      <dgm:spPr/>
      <dgm:t>
        <a:bodyPr/>
        <a:lstStyle/>
        <a:p>
          <a:endParaRPr lang="zh-CN" altLang="en-US"/>
        </a:p>
      </dgm:t>
    </dgm:pt>
    <dgm:pt modelId="{9FBC76AB-212F-8940-888B-CD4C9FC59450}" type="pres">
      <dgm:prSet presAssocID="{637E5DC8-941B-2F4A-B1AE-0817F4316227}" presName="Name64" presStyleLbl="parChTrans1D3" presStyleIdx="2" presStyleCnt="7"/>
      <dgm:spPr/>
      <dgm:t>
        <a:bodyPr/>
        <a:lstStyle/>
        <a:p>
          <a:endParaRPr lang="zh-CN" altLang="en-US"/>
        </a:p>
      </dgm:t>
    </dgm:pt>
    <dgm:pt modelId="{100F0781-0D2C-8F44-8A5E-177D1888827C}" type="pres">
      <dgm:prSet presAssocID="{9ACEFF22-BFCE-304E-9C13-8A241477B3A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39ABE9E-0FDC-3049-80A9-6BAD15B42EA4}" type="pres">
      <dgm:prSet presAssocID="{9ACEFF22-BFCE-304E-9C13-8A241477B3A7}" presName="rootComposite" presStyleCnt="0"/>
      <dgm:spPr/>
      <dgm:t>
        <a:bodyPr/>
        <a:lstStyle/>
        <a:p>
          <a:endParaRPr lang="zh-CN" altLang="en-US"/>
        </a:p>
      </dgm:t>
    </dgm:pt>
    <dgm:pt modelId="{5AABDCEC-010E-E04D-A7AA-316A16777369}" type="pres">
      <dgm:prSet presAssocID="{9ACEFF22-BFCE-304E-9C13-8A241477B3A7}" presName="rootText" presStyleLbl="node3" presStyleIdx="2" presStyleCnt="7" custScaleX="147367" custScaleY="100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1EE76CA-3D32-4745-BB98-C3D94C1C0D80}" type="pres">
      <dgm:prSet presAssocID="{9ACEFF22-BFCE-304E-9C13-8A241477B3A7}" presName="rootConnector" presStyleLbl="node3" presStyleIdx="2" presStyleCnt="7"/>
      <dgm:spPr/>
      <dgm:t>
        <a:bodyPr/>
        <a:lstStyle/>
        <a:p>
          <a:endParaRPr lang="zh-CN" altLang="en-US"/>
        </a:p>
      </dgm:t>
    </dgm:pt>
    <dgm:pt modelId="{C74B09E2-DA67-234B-9031-F5C13AC764FE}" type="pres">
      <dgm:prSet presAssocID="{9ACEFF22-BFCE-304E-9C13-8A241477B3A7}" presName="hierChild4" presStyleCnt="0"/>
      <dgm:spPr/>
      <dgm:t>
        <a:bodyPr/>
        <a:lstStyle/>
        <a:p>
          <a:endParaRPr lang="zh-CN" altLang="en-US"/>
        </a:p>
      </dgm:t>
    </dgm:pt>
    <dgm:pt modelId="{0A969889-DA33-A34A-B210-97A8642F94D5}" type="pres">
      <dgm:prSet presAssocID="{9ACEFF22-BFCE-304E-9C13-8A241477B3A7}" presName="hierChild5" presStyleCnt="0"/>
      <dgm:spPr/>
      <dgm:t>
        <a:bodyPr/>
        <a:lstStyle/>
        <a:p>
          <a:endParaRPr lang="zh-CN" altLang="en-US"/>
        </a:p>
      </dgm:t>
    </dgm:pt>
    <dgm:pt modelId="{431447AD-0C00-2741-8E46-65ADE3CE9323}" type="pres">
      <dgm:prSet presAssocID="{65E9E3D3-0537-D643-B784-73F8876D6C02}" presName="hierChild5" presStyleCnt="0"/>
      <dgm:spPr/>
      <dgm:t>
        <a:bodyPr/>
        <a:lstStyle/>
        <a:p>
          <a:endParaRPr lang="zh-CN" altLang="en-US"/>
        </a:p>
      </dgm:t>
    </dgm:pt>
    <dgm:pt modelId="{23D8040C-F24B-E243-A505-684B8261A6F2}" type="pres">
      <dgm:prSet presAssocID="{DE11C962-4BD9-AD4B-A513-543F34B0B2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D64B95A-C53B-6640-B767-677455C4F875}" type="pres">
      <dgm:prSet presAssocID="{B821078D-B8F4-0847-ADEB-D3E0A67B25AC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5FF8034-CCAF-F447-B3C7-A1329B8B416C}" type="pres">
      <dgm:prSet presAssocID="{B821078D-B8F4-0847-ADEB-D3E0A67B25AC}" presName="rootComposite" presStyleCnt="0"/>
      <dgm:spPr/>
      <dgm:t>
        <a:bodyPr/>
        <a:lstStyle/>
        <a:p>
          <a:endParaRPr lang="zh-CN" altLang="en-US"/>
        </a:p>
      </dgm:t>
    </dgm:pt>
    <dgm:pt modelId="{77107B53-FB4C-9245-B353-6DD5F08DDE3A}" type="pres">
      <dgm:prSet presAssocID="{B821078D-B8F4-0847-ADEB-D3E0A67B25AC}" presName="rootText" presStyleLbl="node2" presStyleIdx="1" presStyleCnt="3" custScaleX="214166" custScaleY="121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32240B8-102B-0C4B-811B-26571D4A016B}" type="pres">
      <dgm:prSet presAssocID="{B821078D-B8F4-0847-ADEB-D3E0A67B25A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C2260E8F-7FE6-C644-9C26-779B0151E7DA}" type="pres">
      <dgm:prSet presAssocID="{B821078D-B8F4-0847-ADEB-D3E0A67B25AC}" presName="hierChild4" presStyleCnt="0"/>
      <dgm:spPr/>
      <dgm:t>
        <a:bodyPr/>
        <a:lstStyle/>
        <a:p>
          <a:endParaRPr lang="zh-CN" altLang="en-US"/>
        </a:p>
      </dgm:t>
    </dgm:pt>
    <dgm:pt modelId="{3BD438BE-DB27-DC4D-827F-DDB834282D04}" type="pres">
      <dgm:prSet presAssocID="{5BC4DD43-1F3C-9244-9871-846274E51BE5}" presName="Name64" presStyleLbl="parChTrans1D3" presStyleIdx="3" presStyleCnt="7"/>
      <dgm:spPr/>
      <dgm:t>
        <a:bodyPr/>
        <a:lstStyle/>
        <a:p>
          <a:endParaRPr lang="zh-CN" altLang="en-US"/>
        </a:p>
      </dgm:t>
    </dgm:pt>
    <dgm:pt modelId="{169CC2FD-AEE3-FB41-A9D9-27CBD58A50F4}" type="pres">
      <dgm:prSet presAssocID="{7BD6D1A5-D7B8-9F41-924F-FEB5EF2B6A0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94C27888-A402-4548-8B89-91B98509FD00}" type="pres">
      <dgm:prSet presAssocID="{7BD6D1A5-D7B8-9F41-924F-FEB5EF2B6A0D}" presName="rootComposite" presStyleCnt="0"/>
      <dgm:spPr/>
      <dgm:t>
        <a:bodyPr/>
        <a:lstStyle/>
        <a:p>
          <a:endParaRPr lang="zh-CN" altLang="en-US"/>
        </a:p>
      </dgm:t>
    </dgm:pt>
    <dgm:pt modelId="{44146955-DF52-0048-957F-F1C23A87364F}" type="pres">
      <dgm:prSet presAssocID="{7BD6D1A5-D7B8-9F41-924F-FEB5EF2B6A0D}" presName="rootText" presStyleLbl="node3" presStyleIdx="3" presStyleCnt="7" custScaleX="166263" custLinFactNeighborY="-397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D8BFAEE-31F3-6A43-9D6C-1BA275151410}" type="pres">
      <dgm:prSet presAssocID="{7BD6D1A5-D7B8-9F41-924F-FEB5EF2B6A0D}" presName="rootConnector" presStyleLbl="node3" presStyleIdx="3" presStyleCnt="7"/>
      <dgm:spPr/>
      <dgm:t>
        <a:bodyPr/>
        <a:lstStyle/>
        <a:p>
          <a:endParaRPr lang="zh-CN" altLang="en-US"/>
        </a:p>
      </dgm:t>
    </dgm:pt>
    <dgm:pt modelId="{A1FE90D2-0D00-5247-A212-F58C13924B80}" type="pres">
      <dgm:prSet presAssocID="{7BD6D1A5-D7B8-9F41-924F-FEB5EF2B6A0D}" presName="hierChild4" presStyleCnt="0"/>
      <dgm:spPr/>
      <dgm:t>
        <a:bodyPr/>
        <a:lstStyle/>
        <a:p>
          <a:endParaRPr lang="zh-CN" altLang="en-US"/>
        </a:p>
      </dgm:t>
    </dgm:pt>
    <dgm:pt modelId="{12BEA13B-DA67-7E4D-8F16-531218E7DFF6}" type="pres">
      <dgm:prSet presAssocID="{7BD6D1A5-D7B8-9F41-924F-FEB5EF2B6A0D}" presName="hierChild5" presStyleCnt="0"/>
      <dgm:spPr/>
      <dgm:t>
        <a:bodyPr/>
        <a:lstStyle/>
        <a:p>
          <a:endParaRPr lang="zh-CN" altLang="en-US"/>
        </a:p>
      </dgm:t>
    </dgm:pt>
    <dgm:pt modelId="{45B6DC9B-0EFA-D142-A5D6-733604F595C8}" type="pres">
      <dgm:prSet presAssocID="{0BC6C69C-25F5-4849-BB66-BE41B90612A7}" presName="Name64" presStyleLbl="parChTrans1D3" presStyleIdx="4" presStyleCnt="7"/>
      <dgm:spPr/>
      <dgm:t>
        <a:bodyPr/>
        <a:lstStyle/>
        <a:p>
          <a:endParaRPr lang="zh-CN" altLang="en-US"/>
        </a:p>
      </dgm:t>
    </dgm:pt>
    <dgm:pt modelId="{94A1784C-520D-0E46-8D4E-1ED8D3F534D7}" type="pres">
      <dgm:prSet presAssocID="{4A21A92A-56C8-A54F-B8D2-10A818B555A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CA43637-3AE7-FB42-A64A-E4CC6FF9CF0F}" type="pres">
      <dgm:prSet presAssocID="{4A21A92A-56C8-A54F-B8D2-10A818B555A2}" presName="rootComposite" presStyleCnt="0"/>
      <dgm:spPr/>
      <dgm:t>
        <a:bodyPr/>
        <a:lstStyle/>
        <a:p>
          <a:endParaRPr lang="zh-CN" altLang="en-US"/>
        </a:p>
      </dgm:t>
    </dgm:pt>
    <dgm:pt modelId="{EF7D11B6-DF90-3B48-9FD5-866F2F1BD667}" type="pres">
      <dgm:prSet presAssocID="{4A21A92A-56C8-A54F-B8D2-10A818B555A2}" presName="rootText" presStyleLbl="node3" presStyleIdx="4" presStyleCnt="7" custScaleX="16616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092910-452C-5949-8676-ECDE0DE36731}" type="pres">
      <dgm:prSet presAssocID="{4A21A92A-56C8-A54F-B8D2-10A818B555A2}" presName="rootConnector" presStyleLbl="node3" presStyleIdx="4" presStyleCnt="7"/>
      <dgm:spPr/>
      <dgm:t>
        <a:bodyPr/>
        <a:lstStyle/>
        <a:p>
          <a:endParaRPr lang="zh-CN" altLang="en-US"/>
        </a:p>
      </dgm:t>
    </dgm:pt>
    <dgm:pt modelId="{83E2A23B-2B89-F54C-8FA5-A729565D1C15}" type="pres">
      <dgm:prSet presAssocID="{4A21A92A-56C8-A54F-B8D2-10A818B555A2}" presName="hierChild4" presStyleCnt="0"/>
      <dgm:spPr/>
      <dgm:t>
        <a:bodyPr/>
        <a:lstStyle/>
        <a:p>
          <a:endParaRPr lang="zh-CN" altLang="en-US"/>
        </a:p>
      </dgm:t>
    </dgm:pt>
    <dgm:pt modelId="{7B9C5706-7080-814E-82C3-8D9C9D70ED9A}" type="pres">
      <dgm:prSet presAssocID="{4A21A92A-56C8-A54F-B8D2-10A818B555A2}" presName="hierChild5" presStyleCnt="0"/>
      <dgm:spPr/>
      <dgm:t>
        <a:bodyPr/>
        <a:lstStyle/>
        <a:p>
          <a:endParaRPr lang="zh-CN" altLang="en-US"/>
        </a:p>
      </dgm:t>
    </dgm:pt>
    <dgm:pt modelId="{7EA33407-AE29-A645-B890-44721B2CC28D}" type="pres">
      <dgm:prSet presAssocID="{B821078D-B8F4-0847-ADEB-D3E0A67B25AC}" presName="hierChild5" presStyleCnt="0"/>
      <dgm:spPr/>
      <dgm:t>
        <a:bodyPr/>
        <a:lstStyle/>
        <a:p>
          <a:endParaRPr lang="zh-CN" altLang="en-US"/>
        </a:p>
      </dgm:t>
    </dgm:pt>
    <dgm:pt modelId="{F42349DE-051C-1C4B-86C4-FDD3AA7D157F}" type="pres">
      <dgm:prSet presAssocID="{A1F36839-6836-3C40-8F3B-5B5AC0729088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B467673-BFE5-154B-B519-47F0756541AE}" type="pres">
      <dgm:prSet presAssocID="{6B47ACE3-C579-2641-9DF7-5B04D1A8C11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09A9D65-DF56-9549-8BF0-87D07DA69DCE}" type="pres">
      <dgm:prSet presAssocID="{6B47ACE3-C579-2641-9DF7-5B04D1A8C11B}" presName="rootComposite" presStyleCnt="0"/>
      <dgm:spPr/>
      <dgm:t>
        <a:bodyPr/>
        <a:lstStyle/>
        <a:p>
          <a:endParaRPr lang="zh-CN" altLang="en-US"/>
        </a:p>
      </dgm:t>
    </dgm:pt>
    <dgm:pt modelId="{3316B8D6-135C-004F-A70F-E0D972AAABDD}" type="pres">
      <dgm:prSet presAssocID="{6B47ACE3-C579-2641-9DF7-5B04D1A8C11B}" presName="rootText" presStyleLbl="node2" presStyleIdx="2" presStyleCnt="3" custScaleX="27825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861043D-12F6-3941-830A-E8C6D23B7839}" type="pres">
      <dgm:prSet presAssocID="{6B47ACE3-C579-2641-9DF7-5B04D1A8C11B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D9711C3A-F364-AC49-AE42-EE1E6FC99060}" type="pres">
      <dgm:prSet presAssocID="{6B47ACE3-C579-2641-9DF7-5B04D1A8C11B}" presName="hierChild4" presStyleCnt="0"/>
      <dgm:spPr/>
      <dgm:t>
        <a:bodyPr/>
        <a:lstStyle/>
        <a:p>
          <a:endParaRPr lang="zh-CN" altLang="en-US"/>
        </a:p>
      </dgm:t>
    </dgm:pt>
    <dgm:pt modelId="{B659C835-D762-FC43-9ED9-470590140D08}" type="pres">
      <dgm:prSet presAssocID="{7DFF11C2-4F6C-FB42-9640-FECC49790440}" presName="Name64" presStyleLbl="parChTrans1D3" presStyleIdx="5" presStyleCnt="7"/>
      <dgm:spPr/>
      <dgm:t>
        <a:bodyPr/>
        <a:lstStyle/>
        <a:p>
          <a:endParaRPr lang="zh-CN" altLang="en-US"/>
        </a:p>
      </dgm:t>
    </dgm:pt>
    <dgm:pt modelId="{3C86B4F6-AB0A-864A-A0B0-E1A86DE5AC64}" type="pres">
      <dgm:prSet presAssocID="{FB1C788F-9405-5549-8969-B3CCE6508BEE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BFADA0F-C2F7-244A-8927-5F136415DD63}" type="pres">
      <dgm:prSet presAssocID="{FB1C788F-9405-5549-8969-B3CCE6508BEE}" presName="rootComposite" presStyleCnt="0"/>
      <dgm:spPr/>
      <dgm:t>
        <a:bodyPr/>
        <a:lstStyle/>
        <a:p>
          <a:endParaRPr lang="zh-CN" altLang="en-US"/>
        </a:p>
      </dgm:t>
    </dgm:pt>
    <dgm:pt modelId="{B70C2646-74B4-4645-AF38-CCF3FBC55444}" type="pres">
      <dgm:prSet presAssocID="{FB1C788F-9405-5549-8969-B3CCE6508BEE}" presName="rootText" presStyleLbl="node3" presStyleIdx="5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0E45134-EE87-7B45-AF9C-B2F1452512C1}" type="pres">
      <dgm:prSet presAssocID="{FB1C788F-9405-5549-8969-B3CCE6508BEE}" presName="rootConnector" presStyleLbl="node3" presStyleIdx="5" presStyleCnt="7"/>
      <dgm:spPr/>
      <dgm:t>
        <a:bodyPr/>
        <a:lstStyle/>
        <a:p>
          <a:endParaRPr lang="zh-CN" altLang="en-US"/>
        </a:p>
      </dgm:t>
    </dgm:pt>
    <dgm:pt modelId="{2FBC254E-9F59-6E42-A310-7454523CBDBC}" type="pres">
      <dgm:prSet presAssocID="{FB1C788F-9405-5549-8969-B3CCE6508BEE}" presName="hierChild4" presStyleCnt="0"/>
      <dgm:spPr/>
      <dgm:t>
        <a:bodyPr/>
        <a:lstStyle/>
        <a:p>
          <a:endParaRPr lang="zh-CN" altLang="en-US"/>
        </a:p>
      </dgm:t>
    </dgm:pt>
    <dgm:pt modelId="{C95E0A71-4062-D248-A077-42BA19FB2B4E}" type="pres">
      <dgm:prSet presAssocID="{FB1C788F-9405-5549-8969-B3CCE6508BEE}" presName="hierChild5" presStyleCnt="0"/>
      <dgm:spPr/>
      <dgm:t>
        <a:bodyPr/>
        <a:lstStyle/>
        <a:p>
          <a:endParaRPr lang="zh-CN" altLang="en-US"/>
        </a:p>
      </dgm:t>
    </dgm:pt>
    <dgm:pt modelId="{5D7F2B39-9EA9-CB44-B3C7-6C35F5773EBC}" type="pres">
      <dgm:prSet presAssocID="{7C375B78-7ADA-BB45-BAF4-3F1131EEC15E}" presName="Name64" presStyleLbl="parChTrans1D3" presStyleIdx="6" presStyleCnt="7"/>
      <dgm:spPr/>
      <dgm:t>
        <a:bodyPr/>
        <a:lstStyle/>
        <a:p>
          <a:endParaRPr lang="zh-CN" altLang="en-US"/>
        </a:p>
      </dgm:t>
    </dgm:pt>
    <dgm:pt modelId="{DA515253-F450-7E44-B8F8-29063215B1E3}" type="pres">
      <dgm:prSet presAssocID="{B9503C04-DBC4-F04B-93B2-36DFA6CA44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DF935D1A-0634-3F4D-8DDF-41D904F9A3E4}" type="pres">
      <dgm:prSet presAssocID="{B9503C04-DBC4-F04B-93B2-36DFA6CA444A}" presName="rootComposite" presStyleCnt="0"/>
      <dgm:spPr/>
      <dgm:t>
        <a:bodyPr/>
        <a:lstStyle/>
        <a:p>
          <a:endParaRPr lang="zh-CN" altLang="en-US"/>
        </a:p>
      </dgm:t>
    </dgm:pt>
    <dgm:pt modelId="{A99CF38E-9692-5D4B-BCFD-542E013AD5A7}" type="pres">
      <dgm:prSet presAssocID="{B9503C04-DBC4-F04B-93B2-36DFA6CA444A}" presName="rootText" presStyleLbl="node3" presStyleIdx="6" presStyleCnt="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2248C9D-8AD4-A142-AF3D-DDB86E5341F3}" type="pres">
      <dgm:prSet presAssocID="{B9503C04-DBC4-F04B-93B2-36DFA6CA444A}" presName="rootConnector" presStyleLbl="node3" presStyleIdx="6" presStyleCnt="7"/>
      <dgm:spPr/>
      <dgm:t>
        <a:bodyPr/>
        <a:lstStyle/>
        <a:p>
          <a:endParaRPr lang="zh-CN" altLang="en-US"/>
        </a:p>
      </dgm:t>
    </dgm:pt>
    <dgm:pt modelId="{813C069A-AAEF-764E-9E00-4238935193A7}" type="pres">
      <dgm:prSet presAssocID="{B9503C04-DBC4-F04B-93B2-36DFA6CA444A}" presName="hierChild4" presStyleCnt="0"/>
      <dgm:spPr/>
      <dgm:t>
        <a:bodyPr/>
        <a:lstStyle/>
        <a:p>
          <a:endParaRPr lang="zh-CN" altLang="en-US"/>
        </a:p>
      </dgm:t>
    </dgm:pt>
    <dgm:pt modelId="{2E2F5ECB-51DC-254A-B92E-8926CF7CAFCD}" type="pres">
      <dgm:prSet presAssocID="{B9503C04-DBC4-F04B-93B2-36DFA6CA444A}" presName="hierChild5" presStyleCnt="0"/>
      <dgm:spPr/>
      <dgm:t>
        <a:bodyPr/>
        <a:lstStyle/>
        <a:p>
          <a:endParaRPr lang="zh-CN" altLang="en-US"/>
        </a:p>
      </dgm:t>
    </dgm:pt>
    <dgm:pt modelId="{3715A847-2904-7745-B438-E2B745362A01}" type="pres">
      <dgm:prSet presAssocID="{6B47ACE3-C579-2641-9DF7-5B04D1A8C11B}" presName="hierChild5" presStyleCnt="0"/>
      <dgm:spPr/>
      <dgm:t>
        <a:bodyPr/>
        <a:lstStyle/>
        <a:p>
          <a:endParaRPr lang="zh-CN" altLang="en-US"/>
        </a:p>
      </dgm:t>
    </dgm:pt>
    <dgm:pt modelId="{E32ED2DD-BD0F-6B4E-8B04-DD366E6C4F1E}" type="pres">
      <dgm:prSet presAssocID="{E5954CD5-EF88-E74C-8128-8E24195B80E4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DF56C10-0C31-4C41-8CF6-3C7B07AF0B41}" type="presOf" srcId="{7DFF11C2-4F6C-FB42-9640-FECC49790440}" destId="{B659C835-D762-FC43-9ED9-470590140D08}" srcOrd="0" destOrd="0" presId="urn:microsoft.com/office/officeart/2009/3/layout/HorizontalOrganizationChart#373"/>
    <dgm:cxn modelId="{E119527C-C16F-F14B-BADF-94E648DE4F48}" type="presOf" srcId="{0BC6C69C-25F5-4849-BB66-BE41B90612A7}" destId="{45B6DC9B-0EFA-D142-A5D6-733604F595C8}" srcOrd="0" destOrd="0" presId="urn:microsoft.com/office/officeart/2009/3/layout/HorizontalOrganizationChart#373"/>
    <dgm:cxn modelId="{FC0A8D4D-5478-B947-A49A-33A9D71FA6FB}" type="presOf" srcId="{305BB09E-89CA-564D-BA60-5C616963122F}" destId="{1A0203F5-58B5-D34E-A9AA-DBD26E9E265F}" srcOrd="1" destOrd="0" presId="urn:microsoft.com/office/officeart/2009/3/layout/HorizontalOrganizationChart#373"/>
    <dgm:cxn modelId="{9BC25E63-FF11-2E40-AE99-BD8BF3B3B46B}" type="presOf" srcId="{91871658-5C3D-F04D-A1FC-7A5BB58FC96F}" destId="{EA7032B5-8E6A-E14A-9112-5C08890AFF8F}" srcOrd="0" destOrd="0" presId="urn:microsoft.com/office/officeart/2009/3/layout/HorizontalOrganizationChart#373"/>
    <dgm:cxn modelId="{819822A9-F1CD-644F-889D-12B6BDE1CF5E}" type="presOf" srcId="{637E5DC8-941B-2F4A-B1AE-0817F4316227}" destId="{9FBC76AB-212F-8940-888B-CD4C9FC59450}" srcOrd="0" destOrd="0" presId="urn:microsoft.com/office/officeart/2009/3/layout/HorizontalOrganizationChart#373"/>
    <dgm:cxn modelId="{CC3382D4-D5FE-1549-9635-8D9B43382C55}" type="presOf" srcId="{FB1C788F-9405-5549-8969-B3CCE6508BEE}" destId="{B70C2646-74B4-4645-AF38-CCF3FBC55444}" srcOrd="0" destOrd="0" presId="urn:microsoft.com/office/officeart/2009/3/layout/HorizontalOrganizationChart#373"/>
    <dgm:cxn modelId="{CB4AE3A0-0873-BA41-A88B-70869F2F1094}" type="presOf" srcId="{2F80DF17-E427-834E-9038-399CEB017155}" destId="{85A8E7F0-2872-024D-A18E-9C49EC3C2D05}" srcOrd="0" destOrd="0" presId="urn:microsoft.com/office/officeart/2009/3/layout/HorizontalOrganizationChart#373"/>
    <dgm:cxn modelId="{19AC830D-8A00-A34F-97B9-5D4E2A2F5C66}" srcId="{B821078D-B8F4-0847-ADEB-D3E0A67B25AC}" destId="{4A21A92A-56C8-A54F-B8D2-10A818B555A2}" srcOrd="1" destOrd="0" parTransId="{0BC6C69C-25F5-4849-BB66-BE41B90612A7}" sibTransId="{8A99F6C9-0747-B440-8A01-A98E97735583}"/>
    <dgm:cxn modelId="{B6A088D9-E7D8-9D43-B83B-FE2B2A30D75A}" srcId="{E5954CD5-EF88-E74C-8128-8E24195B80E4}" destId="{B821078D-B8F4-0847-ADEB-D3E0A67B25AC}" srcOrd="1" destOrd="0" parTransId="{DE11C962-4BD9-AD4B-A513-543F34B0B24F}" sibTransId="{89F39CAA-AEEE-0448-B774-0B7A453F061F}"/>
    <dgm:cxn modelId="{E4450610-FE1A-F04F-A64E-5BD197EEF01A}" srcId="{E5954CD5-EF88-E74C-8128-8E24195B80E4}" destId="{65E9E3D3-0537-D643-B784-73F8876D6C02}" srcOrd="0" destOrd="0" parTransId="{2F80DF17-E427-834E-9038-399CEB017155}" sibTransId="{47A24FBD-97D3-4D46-ADD3-B14B4246898F}"/>
    <dgm:cxn modelId="{686A5A63-9F04-2D4D-98F8-3B4E73CF7138}" type="presOf" srcId="{B9503C04-DBC4-F04B-93B2-36DFA6CA444A}" destId="{A99CF38E-9692-5D4B-BCFD-542E013AD5A7}" srcOrd="0" destOrd="0" presId="urn:microsoft.com/office/officeart/2009/3/layout/HorizontalOrganizationChart#373"/>
    <dgm:cxn modelId="{D6A0B7C4-6A7D-2347-BE8D-1452B2F34A40}" type="presOf" srcId="{A1F36839-6836-3C40-8F3B-5B5AC0729088}" destId="{F42349DE-051C-1C4B-86C4-FDD3AA7D157F}" srcOrd="0" destOrd="0" presId="urn:microsoft.com/office/officeart/2009/3/layout/HorizontalOrganizationChart#373"/>
    <dgm:cxn modelId="{5310C143-C26F-E64D-B991-8D1C2C4B4EA1}" type="presOf" srcId="{E5954CD5-EF88-E74C-8128-8E24195B80E4}" destId="{AD11ED53-6553-9748-9A05-3941276FC28C}" srcOrd="0" destOrd="0" presId="urn:microsoft.com/office/officeart/2009/3/layout/HorizontalOrganizationChart#373"/>
    <dgm:cxn modelId="{4790B31E-BCF6-D146-BB0F-F5E7107380B6}" type="presOf" srcId="{4685CA47-9AC7-E740-98BE-6E7FE0604AE1}" destId="{42A5C67A-A6F4-3542-A303-30B8DD65057D}" srcOrd="0" destOrd="0" presId="urn:microsoft.com/office/officeart/2009/3/layout/HorizontalOrganizationChart#373"/>
    <dgm:cxn modelId="{4576F968-A7E3-8A40-BD4F-1B20908CEB81}" srcId="{C84108CA-1057-DA43-95F3-7CAF5FF654B0}" destId="{E5954CD5-EF88-E74C-8128-8E24195B80E4}" srcOrd="0" destOrd="0" parTransId="{C12A834F-8DC8-CF4B-A3DF-12A836483936}" sibTransId="{3FFD66AC-563E-C34B-AB04-4FF3531B6F8E}"/>
    <dgm:cxn modelId="{67A04CB2-2B9A-1B43-9F74-A51518730481}" srcId="{65E9E3D3-0537-D643-B784-73F8876D6C02}" destId="{305BB09E-89CA-564D-BA60-5C616963122F}" srcOrd="1" destOrd="0" parTransId="{B4148F00-3A48-0541-9DE6-2805FE8C1B5E}" sibTransId="{61914563-3A32-9144-BEAF-8EA694DB4FA2}"/>
    <dgm:cxn modelId="{80AA1CFB-8227-F44A-B7D6-3C519E9CC129}" srcId="{6B47ACE3-C579-2641-9DF7-5B04D1A8C11B}" destId="{FB1C788F-9405-5549-8969-B3CCE6508BEE}" srcOrd="0" destOrd="0" parTransId="{7DFF11C2-4F6C-FB42-9640-FECC49790440}" sibTransId="{1A5B66C4-5ACC-B646-B686-0FB99B1E4B49}"/>
    <dgm:cxn modelId="{E59468FE-69D5-3D49-8226-4EECF4D74B55}" type="presOf" srcId="{4685CA47-9AC7-E740-98BE-6E7FE0604AE1}" destId="{159FA9EF-79C1-E544-9199-2809346B57B3}" srcOrd="1" destOrd="0" presId="urn:microsoft.com/office/officeart/2009/3/layout/HorizontalOrganizationChart#373"/>
    <dgm:cxn modelId="{9AD2C8D7-AF57-304E-97DF-3E8F05741D90}" type="presOf" srcId="{6B47ACE3-C579-2641-9DF7-5B04D1A8C11B}" destId="{7861043D-12F6-3941-830A-E8C6D23B7839}" srcOrd="1" destOrd="0" presId="urn:microsoft.com/office/officeart/2009/3/layout/HorizontalOrganizationChart#373"/>
    <dgm:cxn modelId="{DE651AC6-EA37-DD4D-88DB-5591C07254BA}" type="presOf" srcId="{9ACEFF22-BFCE-304E-9C13-8A241477B3A7}" destId="{A1EE76CA-3D32-4745-BB98-C3D94C1C0D80}" srcOrd="1" destOrd="0" presId="urn:microsoft.com/office/officeart/2009/3/layout/HorizontalOrganizationChart#373"/>
    <dgm:cxn modelId="{776385B9-47A4-B243-BC0F-BDB619954930}" type="presOf" srcId="{5BC4DD43-1F3C-9244-9871-846274E51BE5}" destId="{3BD438BE-DB27-DC4D-827F-DDB834282D04}" srcOrd="0" destOrd="0" presId="urn:microsoft.com/office/officeart/2009/3/layout/HorizontalOrganizationChart#373"/>
    <dgm:cxn modelId="{8E567681-3161-EB48-B081-BB2A1069294A}" srcId="{65E9E3D3-0537-D643-B784-73F8876D6C02}" destId="{4685CA47-9AC7-E740-98BE-6E7FE0604AE1}" srcOrd="0" destOrd="0" parTransId="{91871658-5C3D-F04D-A1FC-7A5BB58FC96F}" sibTransId="{93CC4FC0-E0B6-C949-9FE3-DB081800C4C7}"/>
    <dgm:cxn modelId="{FA93A776-1A32-704E-996C-01CBAE537455}" type="presOf" srcId="{6B47ACE3-C579-2641-9DF7-5B04D1A8C11B}" destId="{3316B8D6-135C-004F-A70F-E0D972AAABDD}" srcOrd="0" destOrd="0" presId="urn:microsoft.com/office/officeart/2009/3/layout/HorizontalOrganizationChart#373"/>
    <dgm:cxn modelId="{4B97AA9F-D314-9940-A577-87A0346E9C5C}" srcId="{65E9E3D3-0537-D643-B784-73F8876D6C02}" destId="{9ACEFF22-BFCE-304E-9C13-8A241477B3A7}" srcOrd="2" destOrd="0" parTransId="{637E5DC8-941B-2F4A-B1AE-0817F4316227}" sibTransId="{3AD43F74-71AF-754C-82C2-D39C034AC22D}"/>
    <dgm:cxn modelId="{BB0ACF42-8582-9140-984E-F5EC4D837192}" type="presOf" srcId="{B821078D-B8F4-0847-ADEB-D3E0A67B25AC}" destId="{77107B53-FB4C-9245-B353-6DD5F08DDE3A}" srcOrd="0" destOrd="0" presId="urn:microsoft.com/office/officeart/2009/3/layout/HorizontalOrganizationChart#373"/>
    <dgm:cxn modelId="{AB5A7FBF-B307-2748-84D7-0BAA27975BEB}" type="presOf" srcId="{B9503C04-DBC4-F04B-93B2-36DFA6CA444A}" destId="{22248C9D-8AD4-A142-AF3D-DDB86E5341F3}" srcOrd="1" destOrd="0" presId="urn:microsoft.com/office/officeart/2009/3/layout/HorizontalOrganizationChart#373"/>
    <dgm:cxn modelId="{D730C591-6803-BF4C-991E-80678CFF2913}" type="presOf" srcId="{B821078D-B8F4-0847-ADEB-D3E0A67B25AC}" destId="{732240B8-102B-0C4B-811B-26571D4A016B}" srcOrd="1" destOrd="0" presId="urn:microsoft.com/office/officeart/2009/3/layout/HorizontalOrganizationChart#373"/>
    <dgm:cxn modelId="{44049A86-EAF2-AB4C-ACE5-29813950A968}" type="presOf" srcId="{E5954CD5-EF88-E74C-8128-8E24195B80E4}" destId="{7B0406C7-993B-AF4E-8CE4-155DAAE04E88}" srcOrd="1" destOrd="0" presId="urn:microsoft.com/office/officeart/2009/3/layout/HorizontalOrganizationChart#373"/>
    <dgm:cxn modelId="{E02C0CB2-BEFA-3B42-B08D-B4D7FAA4183E}" srcId="{E5954CD5-EF88-E74C-8128-8E24195B80E4}" destId="{6B47ACE3-C579-2641-9DF7-5B04D1A8C11B}" srcOrd="2" destOrd="0" parTransId="{A1F36839-6836-3C40-8F3B-5B5AC0729088}" sibTransId="{D2243814-3AEB-2345-80DD-65BB98795CDC}"/>
    <dgm:cxn modelId="{60F2D0C9-DFDE-534D-99C9-D09F40B15E11}" type="presOf" srcId="{7C375B78-7ADA-BB45-BAF4-3F1131EEC15E}" destId="{5D7F2B39-9EA9-CB44-B3C7-6C35F5773EBC}" srcOrd="0" destOrd="0" presId="urn:microsoft.com/office/officeart/2009/3/layout/HorizontalOrganizationChart#373"/>
    <dgm:cxn modelId="{56FD0A7A-ABFA-C443-89EE-F09DE31AB8FE}" type="presOf" srcId="{9ACEFF22-BFCE-304E-9C13-8A241477B3A7}" destId="{5AABDCEC-010E-E04D-A7AA-316A16777369}" srcOrd="0" destOrd="0" presId="urn:microsoft.com/office/officeart/2009/3/layout/HorizontalOrganizationChart#373"/>
    <dgm:cxn modelId="{BDD673A4-9753-9144-BC4B-7C2C6ECEC7A9}" type="presOf" srcId="{65E9E3D3-0537-D643-B784-73F8876D6C02}" destId="{B0E23477-44D2-7B4B-A15D-02C3BA81B042}" srcOrd="1" destOrd="0" presId="urn:microsoft.com/office/officeart/2009/3/layout/HorizontalOrganizationChart#373"/>
    <dgm:cxn modelId="{E4979B88-7782-0344-8CB8-25D41CE19BB2}" type="presOf" srcId="{4A21A92A-56C8-A54F-B8D2-10A818B555A2}" destId="{EF7D11B6-DF90-3B48-9FD5-866F2F1BD667}" srcOrd="0" destOrd="0" presId="urn:microsoft.com/office/officeart/2009/3/layout/HorizontalOrganizationChart#373"/>
    <dgm:cxn modelId="{832D854D-8981-EC4C-9808-B699D2F550DB}" type="presOf" srcId="{B4148F00-3A48-0541-9DE6-2805FE8C1B5E}" destId="{D769AE1D-24A9-7141-8B33-344BEC6D5DC1}" srcOrd="0" destOrd="0" presId="urn:microsoft.com/office/officeart/2009/3/layout/HorizontalOrganizationChart#373"/>
    <dgm:cxn modelId="{895F8A05-0D7A-B849-91B1-274037683CCE}" type="presOf" srcId="{4A21A92A-56C8-A54F-B8D2-10A818B555A2}" destId="{61092910-452C-5949-8676-ECDE0DE36731}" srcOrd="1" destOrd="0" presId="urn:microsoft.com/office/officeart/2009/3/layout/HorizontalOrganizationChart#373"/>
    <dgm:cxn modelId="{E7F69C78-9C4C-6345-ABDC-62FC022AE13A}" type="presOf" srcId="{7BD6D1A5-D7B8-9F41-924F-FEB5EF2B6A0D}" destId="{AD8BFAEE-31F3-6A43-9D6C-1BA275151410}" srcOrd="1" destOrd="0" presId="urn:microsoft.com/office/officeart/2009/3/layout/HorizontalOrganizationChart#373"/>
    <dgm:cxn modelId="{3FB8E1C2-41D1-084C-BAA2-BAD5159A11CF}" type="presOf" srcId="{65E9E3D3-0537-D643-B784-73F8876D6C02}" destId="{37506B08-582C-544D-801A-E041C0026030}" srcOrd="0" destOrd="0" presId="urn:microsoft.com/office/officeart/2009/3/layout/HorizontalOrganizationChart#373"/>
    <dgm:cxn modelId="{0B11A4BC-99F0-EB47-853E-3F25118E9BAE}" type="presOf" srcId="{DE11C962-4BD9-AD4B-A513-543F34B0B24F}" destId="{23D8040C-F24B-E243-A505-684B8261A6F2}" srcOrd="0" destOrd="0" presId="urn:microsoft.com/office/officeart/2009/3/layout/HorizontalOrganizationChart#373"/>
    <dgm:cxn modelId="{586694B3-540D-654A-B12D-C6D777A9E043}" type="presOf" srcId="{FB1C788F-9405-5549-8969-B3CCE6508BEE}" destId="{50E45134-EE87-7B45-AF9C-B2F1452512C1}" srcOrd="1" destOrd="0" presId="urn:microsoft.com/office/officeart/2009/3/layout/HorizontalOrganizationChart#373"/>
    <dgm:cxn modelId="{33400D05-4698-AB4E-9B9D-2B3F8356BE0A}" type="presOf" srcId="{305BB09E-89CA-564D-BA60-5C616963122F}" destId="{1A63EF55-B5BE-084D-AD0E-4AEAA20BF751}" srcOrd="0" destOrd="0" presId="urn:microsoft.com/office/officeart/2009/3/layout/HorizontalOrganizationChart#373"/>
    <dgm:cxn modelId="{DE0AFD0B-E564-2046-BA9E-E399E391250F}" srcId="{B821078D-B8F4-0847-ADEB-D3E0A67B25AC}" destId="{7BD6D1A5-D7B8-9F41-924F-FEB5EF2B6A0D}" srcOrd="0" destOrd="0" parTransId="{5BC4DD43-1F3C-9244-9871-846274E51BE5}" sibTransId="{6F95B96E-260E-B24D-8E6A-107155C6C854}"/>
    <dgm:cxn modelId="{8B55C83F-B7C7-CA44-B6EB-ED579A56B0A2}" type="presOf" srcId="{C84108CA-1057-DA43-95F3-7CAF5FF654B0}" destId="{2288FD34-22BA-704C-AD92-31F9F855B517}" srcOrd="0" destOrd="0" presId="urn:microsoft.com/office/officeart/2009/3/layout/HorizontalOrganizationChart#373"/>
    <dgm:cxn modelId="{CAA91191-161D-5448-80DD-ADE8E3B04882}" type="presOf" srcId="{7BD6D1A5-D7B8-9F41-924F-FEB5EF2B6A0D}" destId="{44146955-DF52-0048-957F-F1C23A87364F}" srcOrd="0" destOrd="0" presId="urn:microsoft.com/office/officeart/2009/3/layout/HorizontalOrganizationChart#373"/>
    <dgm:cxn modelId="{9DE227E7-1A01-614E-89F1-515949B7A53D}" srcId="{6B47ACE3-C579-2641-9DF7-5B04D1A8C11B}" destId="{B9503C04-DBC4-F04B-93B2-36DFA6CA444A}" srcOrd="1" destOrd="0" parTransId="{7C375B78-7ADA-BB45-BAF4-3F1131EEC15E}" sibTransId="{2147DB88-9CDF-B14D-A613-16FA2FAC8EE0}"/>
    <dgm:cxn modelId="{D636047F-E313-B841-842E-55D182617CE6}" type="presParOf" srcId="{2288FD34-22BA-704C-AD92-31F9F855B517}" destId="{2197135B-96B6-294B-A922-615DD03D2571}" srcOrd="0" destOrd="0" presId="urn:microsoft.com/office/officeart/2009/3/layout/HorizontalOrganizationChart#373"/>
    <dgm:cxn modelId="{E48AEA12-1E3C-BE41-B31F-86E1B3A20640}" type="presParOf" srcId="{2197135B-96B6-294B-A922-615DD03D2571}" destId="{A9B4A721-11FC-F54E-BFB3-8A43D5154B9F}" srcOrd="0" destOrd="0" presId="urn:microsoft.com/office/officeart/2009/3/layout/HorizontalOrganizationChart#373"/>
    <dgm:cxn modelId="{063F3562-6BA0-4647-8B98-3010DCFBB037}" type="presParOf" srcId="{A9B4A721-11FC-F54E-BFB3-8A43D5154B9F}" destId="{AD11ED53-6553-9748-9A05-3941276FC28C}" srcOrd="0" destOrd="0" presId="urn:microsoft.com/office/officeart/2009/3/layout/HorizontalOrganizationChart#373"/>
    <dgm:cxn modelId="{737BDC35-61F6-B14D-8DCC-0952D1CA54A9}" type="presParOf" srcId="{A9B4A721-11FC-F54E-BFB3-8A43D5154B9F}" destId="{7B0406C7-993B-AF4E-8CE4-155DAAE04E88}" srcOrd="1" destOrd="0" presId="urn:microsoft.com/office/officeart/2009/3/layout/HorizontalOrganizationChart#373"/>
    <dgm:cxn modelId="{49EF390E-88C0-A043-88FB-875B61B34A29}" type="presParOf" srcId="{2197135B-96B6-294B-A922-615DD03D2571}" destId="{BC710703-E22F-1544-8F93-14E180027EC9}" srcOrd="1" destOrd="0" presId="urn:microsoft.com/office/officeart/2009/3/layout/HorizontalOrganizationChart#373"/>
    <dgm:cxn modelId="{C34C36E4-3879-0D4E-8C9B-18A2C402A0C4}" type="presParOf" srcId="{BC710703-E22F-1544-8F93-14E180027EC9}" destId="{85A8E7F0-2872-024D-A18E-9C49EC3C2D05}" srcOrd="0" destOrd="0" presId="urn:microsoft.com/office/officeart/2009/3/layout/HorizontalOrganizationChart#373"/>
    <dgm:cxn modelId="{086CDA49-4BDD-7F4D-BEB6-D1A27BB19D13}" type="presParOf" srcId="{BC710703-E22F-1544-8F93-14E180027EC9}" destId="{81E99E0E-A05C-BE47-BA95-CC73C8047FE7}" srcOrd="1" destOrd="0" presId="urn:microsoft.com/office/officeart/2009/3/layout/HorizontalOrganizationChart#373"/>
    <dgm:cxn modelId="{84FAB458-79F4-5641-A554-A1712335A9A5}" type="presParOf" srcId="{81E99E0E-A05C-BE47-BA95-CC73C8047FE7}" destId="{4756B1D4-4DF5-AC45-A245-9112C0CF6734}" srcOrd="0" destOrd="0" presId="urn:microsoft.com/office/officeart/2009/3/layout/HorizontalOrganizationChart#373"/>
    <dgm:cxn modelId="{28B8E6A8-0F90-BA4D-9119-6D1E0473ED6B}" type="presParOf" srcId="{4756B1D4-4DF5-AC45-A245-9112C0CF6734}" destId="{37506B08-582C-544D-801A-E041C0026030}" srcOrd="0" destOrd="0" presId="urn:microsoft.com/office/officeart/2009/3/layout/HorizontalOrganizationChart#373"/>
    <dgm:cxn modelId="{625A1DF6-ABB7-2044-9699-E83184D95B13}" type="presParOf" srcId="{4756B1D4-4DF5-AC45-A245-9112C0CF6734}" destId="{B0E23477-44D2-7B4B-A15D-02C3BA81B042}" srcOrd="1" destOrd="0" presId="urn:microsoft.com/office/officeart/2009/3/layout/HorizontalOrganizationChart#373"/>
    <dgm:cxn modelId="{58D27B8C-AB3B-394B-BFD3-486DE5D6C33D}" type="presParOf" srcId="{81E99E0E-A05C-BE47-BA95-CC73C8047FE7}" destId="{311BC6BD-CDF0-6E46-826E-59FA084E99B4}" srcOrd="1" destOrd="0" presId="urn:microsoft.com/office/officeart/2009/3/layout/HorizontalOrganizationChart#373"/>
    <dgm:cxn modelId="{64261128-EE7F-C548-BF48-068AC2EADD85}" type="presParOf" srcId="{311BC6BD-CDF0-6E46-826E-59FA084E99B4}" destId="{EA7032B5-8E6A-E14A-9112-5C08890AFF8F}" srcOrd="0" destOrd="0" presId="urn:microsoft.com/office/officeart/2009/3/layout/HorizontalOrganizationChart#373"/>
    <dgm:cxn modelId="{87E1C1E9-A605-0840-A17F-8DE847536E78}" type="presParOf" srcId="{311BC6BD-CDF0-6E46-826E-59FA084E99B4}" destId="{DF10D381-A89F-3846-922C-37CCBCB21D49}" srcOrd="1" destOrd="0" presId="urn:microsoft.com/office/officeart/2009/3/layout/HorizontalOrganizationChart#373"/>
    <dgm:cxn modelId="{C705F38E-219A-FF46-A421-A8A05AF0E7EF}" type="presParOf" srcId="{DF10D381-A89F-3846-922C-37CCBCB21D49}" destId="{D583B74B-E3F2-744F-AEDA-F599741356C8}" srcOrd="0" destOrd="0" presId="urn:microsoft.com/office/officeart/2009/3/layout/HorizontalOrganizationChart#373"/>
    <dgm:cxn modelId="{CC4B43A9-D247-C346-9652-FB2D125188A7}" type="presParOf" srcId="{D583B74B-E3F2-744F-AEDA-F599741356C8}" destId="{42A5C67A-A6F4-3542-A303-30B8DD65057D}" srcOrd="0" destOrd="0" presId="urn:microsoft.com/office/officeart/2009/3/layout/HorizontalOrganizationChart#373"/>
    <dgm:cxn modelId="{22DF49A5-C743-F243-BD81-9C6471954019}" type="presParOf" srcId="{D583B74B-E3F2-744F-AEDA-F599741356C8}" destId="{159FA9EF-79C1-E544-9199-2809346B57B3}" srcOrd="1" destOrd="0" presId="urn:microsoft.com/office/officeart/2009/3/layout/HorizontalOrganizationChart#373"/>
    <dgm:cxn modelId="{C3C3FDF5-A311-9342-877A-955993B320B0}" type="presParOf" srcId="{DF10D381-A89F-3846-922C-37CCBCB21D49}" destId="{57E3D6CE-58A9-3B4F-BDEF-1CC63E43482F}" srcOrd="1" destOrd="0" presId="urn:microsoft.com/office/officeart/2009/3/layout/HorizontalOrganizationChart#373"/>
    <dgm:cxn modelId="{69107301-0AC6-F64B-BEFD-F733B1BB7890}" type="presParOf" srcId="{DF10D381-A89F-3846-922C-37CCBCB21D49}" destId="{D72D3F25-335E-B94E-A54E-CC9ABCE68324}" srcOrd="2" destOrd="0" presId="urn:microsoft.com/office/officeart/2009/3/layout/HorizontalOrganizationChart#373"/>
    <dgm:cxn modelId="{CFD9C302-933F-0A41-890F-FF7CE2D8F74E}" type="presParOf" srcId="{311BC6BD-CDF0-6E46-826E-59FA084E99B4}" destId="{D769AE1D-24A9-7141-8B33-344BEC6D5DC1}" srcOrd="2" destOrd="0" presId="urn:microsoft.com/office/officeart/2009/3/layout/HorizontalOrganizationChart#373"/>
    <dgm:cxn modelId="{0FCFD6A1-A652-EA4A-8115-807B1D87A135}" type="presParOf" srcId="{311BC6BD-CDF0-6E46-826E-59FA084E99B4}" destId="{86A493E2-0E33-0045-A45D-CF7F96341E11}" srcOrd="3" destOrd="0" presId="urn:microsoft.com/office/officeart/2009/3/layout/HorizontalOrganizationChart#373"/>
    <dgm:cxn modelId="{5121B33E-9AF2-7D40-9209-46750D767E44}" type="presParOf" srcId="{86A493E2-0E33-0045-A45D-CF7F96341E11}" destId="{393C0281-3FE2-D94C-B521-6396274A946F}" srcOrd="0" destOrd="0" presId="urn:microsoft.com/office/officeart/2009/3/layout/HorizontalOrganizationChart#373"/>
    <dgm:cxn modelId="{2FD45460-FAA7-4041-B0BA-DB9B3F51AA2C}" type="presParOf" srcId="{393C0281-3FE2-D94C-B521-6396274A946F}" destId="{1A63EF55-B5BE-084D-AD0E-4AEAA20BF751}" srcOrd="0" destOrd="0" presId="urn:microsoft.com/office/officeart/2009/3/layout/HorizontalOrganizationChart#373"/>
    <dgm:cxn modelId="{BE6DD424-A160-334A-9D4D-4B2738F1FD50}" type="presParOf" srcId="{393C0281-3FE2-D94C-B521-6396274A946F}" destId="{1A0203F5-58B5-D34E-A9AA-DBD26E9E265F}" srcOrd="1" destOrd="0" presId="urn:microsoft.com/office/officeart/2009/3/layout/HorizontalOrganizationChart#373"/>
    <dgm:cxn modelId="{FE486B1E-8B01-D54C-B57F-707F38937135}" type="presParOf" srcId="{86A493E2-0E33-0045-A45D-CF7F96341E11}" destId="{C9BBEBB2-3F99-8C47-BEB2-68F7FA896546}" srcOrd="1" destOrd="0" presId="urn:microsoft.com/office/officeart/2009/3/layout/HorizontalOrganizationChart#373"/>
    <dgm:cxn modelId="{AB8915A4-EDAD-ED4F-92CA-9868CD8F9BD7}" type="presParOf" srcId="{86A493E2-0E33-0045-A45D-CF7F96341E11}" destId="{FD7C51B7-E235-FF4A-8CE2-9903CD0D5701}" srcOrd="2" destOrd="0" presId="urn:microsoft.com/office/officeart/2009/3/layout/HorizontalOrganizationChart#373"/>
    <dgm:cxn modelId="{48245AFF-2C71-8D48-B482-77BBF3E74947}" type="presParOf" srcId="{311BC6BD-CDF0-6E46-826E-59FA084E99B4}" destId="{9FBC76AB-212F-8940-888B-CD4C9FC59450}" srcOrd="4" destOrd="0" presId="urn:microsoft.com/office/officeart/2009/3/layout/HorizontalOrganizationChart#373"/>
    <dgm:cxn modelId="{19B3B1CD-9BCF-4E4A-9997-20B60DB87881}" type="presParOf" srcId="{311BC6BD-CDF0-6E46-826E-59FA084E99B4}" destId="{100F0781-0D2C-8F44-8A5E-177D1888827C}" srcOrd="5" destOrd="0" presId="urn:microsoft.com/office/officeart/2009/3/layout/HorizontalOrganizationChart#373"/>
    <dgm:cxn modelId="{6D6A0656-2747-9241-9201-89E8FE977919}" type="presParOf" srcId="{100F0781-0D2C-8F44-8A5E-177D1888827C}" destId="{A39ABE9E-0FDC-3049-80A9-6BAD15B42EA4}" srcOrd="0" destOrd="0" presId="urn:microsoft.com/office/officeart/2009/3/layout/HorizontalOrganizationChart#373"/>
    <dgm:cxn modelId="{FDD058DD-0A12-8D4A-85A1-2F830EABBFBE}" type="presParOf" srcId="{A39ABE9E-0FDC-3049-80A9-6BAD15B42EA4}" destId="{5AABDCEC-010E-E04D-A7AA-316A16777369}" srcOrd="0" destOrd="0" presId="urn:microsoft.com/office/officeart/2009/3/layout/HorizontalOrganizationChart#373"/>
    <dgm:cxn modelId="{8D3C8A44-C292-E849-898E-F6AD8A076828}" type="presParOf" srcId="{A39ABE9E-0FDC-3049-80A9-6BAD15B42EA4}" destId="{A1EE76CA-3D32-4745-BB98-C3D94C1C0D80}" srcOrd="1" destOrd="0" presId="urn:microsoft.com/office/officeart/2009/3/layout/HorizontalOrganizationChart#373"/>
    <dgm:cxn modelId="{3AA91FD4-B0FA-BF42-92F9-ED427957395E}" type="presParOf" srcId="{100F0781-0D2C-8F44-8A5E-177D1888827C}" destId="{C74B09E2-DA67-234B-9031-F5C13AC764FE}" srcOrd="1" destOrd="0" presId="urn:microsoft.com/office/officeart/2009/3/layout/HorizontalOrganizationChart#373"/>
    <dgm:cxn modelId="{551CA9D8-84B4-C947-A78C-31B5E72EF0FF}" type="presParOf" srcId="{100F0781-0D2C-8F44-8A5E-177D1888827C}" destId="{0A969889-DA33-A34A-B210-97A8642F94D5}" srcOrd="2" destOrd="0" presId="urn:microsoft.com/office/officeart/2009/3/layout/HorizontalOrganizationChart#373"/>
    <dgm:cxn modelId="{125742BB-E032-CC45-A55C-7E6666462CFC}" type="presParOf" srcId="{81E99E0E-A05C-BE47-BA95-CC73C8047FE7}" destId="{431447AD-0C00-2741-8E46-65ADE3CE9323}" srcOrd="2" destOrd="0" presId="urn:microsoft.com/office/officeart/2009/3/layout/HorizontalOrganizationChart#373"/>
    <dgm:cxn modelId="{55819454-1736-324B-8CB4-4C7D225C2CED}" type="presParOf" srcId="{BC710703-E22F-1544-8F93-14E180027EC9}" destId="{23D8040C-F24B-E243-A505-684B8261A6F2}" srcOrd="2" destOrd="0" presId="urn:microsoft.com/office/officeart/2009/3/layout/HorizontalOrganizationChart#373"/>
    <dgm:cxn modelId="{6E0BE1E7-E2E8-F04C-B5D1-43C9E48F6985}" type="presParOf" srcId="{BC710703-E22F-1544-8F93-14E180027EC9}" destId="{2D64B95A-C53B-6640-B767-677455C4F875}" srcOrd="3" destOrd="0" presId="urn:microsoft.com/office/officeart/2009/3/layout/HorizontalOrganizationChart#373"/>
    <dgm:cxn modelId="{6D242F2B-0F5B-BA42-BE20-AF663DB16BE8}" type="presParOf" srcId="{2D64B95A-C53B-6640-B767-677455C4F875}" destId="{75FF8034-CCAF-F447-B3C7-A1329B8B416C}" srcOrd="0" destOrd="0" presId="urn:microsoft.com/office/officeart/2009/3/layout/HorizontalOrganizationChart#373"/>
    <dgm:cxn modelId="{9E120AFA-FA75-2A40-AC82-0EEB03609C5F}" type="presParOf" srcId="{75FF8034-CCAF-F447-B3C7-A1329B8B416C}" destId="{77107B53-FB4C-9245-B353-6DD5F08DDE3A}" srcOrd="0" destOrd="0" presId="urn:microsoft.com/office/officeart/2009/3/layout/HorizontalOrganizationChart#373"/>
    <dgm:cxn modelId="{528B23D4-8613-0647-A58B-0E25DBD64065}" type="presParOf" srcId="{75FF8034-CCAF-F447-B3C7-A1329B8B416C}" destId="{732240B8-102B-0C4B-811B-26571D4A016B}" srcOrd="1" destOrd="0" presId="urn:microsoft.com/office/officeart/2009/3/layout/HorizontalOrganizationChart#373"/>
    <dgm:cxn modelId="{EF6A34E9-F7EF-1047-A979-319DC5D252B6}" type="presParOf" srcId="{2D64B95A-C53B-6640-B767-677455C4F875}" destId="{C2260E8F-7FE6-C644-9C26-779B0151E7DA}" srcOrd="1" destOrd="0" presId="urn:microsoft.com/office/officeart/2009/3/layout/HorizontalOrganizationChart#373"/>
    <dgm:cxn modelId="{24F321F2-92A8-4D48-ACC8-D01842F638E3}" type="presParOf" srcId="{C2260E8F-7FE6-C644-9C26-779B0151E7DA}" destId="{3BD438BE-DB27-DC4D-827F-DDB834282D04}" srcOrd="0" destOrd="0" presId="urn:microsoft.com/office/officeart/2009/3/layout/HorizontalOrganizationChart#373"/>
    <dgm:cxn modelId="{BC2639E8-B625-2F4B-A488-C62612BDD851}" type="presParOf" srcId="{C2260E8F-7FE6-C644-9C26-779B0151E7DA}" destId="{169CC2FD-AEE3-FB41-A9D9-27CBD58A50F4}" srcOrd="1" destOrd="0" presId="urn:microsoft.com/office/officeart/2009/3/layout/HorizontalOrganizationChart#373"/>
    <dgm:cxn modelId="{4652CD97-A564-EE46-9FC1-46ACF9DA8A69}" type="presParOf" srcId="{169CC2FD-AEE3-FB41-A9D9-27CBD58A50F4}" destId="{94C27888-A402-4548-8B89-91B98509FD00}" srcOrd="0" destOrd="0" presId="urn:microsoft.com/office/officeart/2009/3/layout/HorizontalOrganizationChart#373"/>
    <dgm:cxn modelId="{C982CAD2-43B4-F644-A6CA-8A7616390F17}" type="presParOf" srcId="{94C27888-A402-4548-8B89-91B98509FD00}" destId="{44146955-DF52-0048-957F-F1C23A87364F}" srcOrd="0" destOrd="0" presId="urn:microsoft.com/office/officeart/2009/3/layout/HorizontalOrganizationChart#373"/>
    <dgm:cxn modelId="{0E71018E-EB96-8E44-B303-8AFEC06A3EDD}" type="presParOf" srcId="{94C27888-A402-4548-8B89-91B98509FD00}" destId="{AD8BFAEE-31F3-6A43-9D6C-1BA275151410}" srcOrd="1" destOrd="0" presId="urn:microsoft.com/office/officeart/2009/3/layout/HorizontalOrganizationChart#373"/>
    <dgm:cxn modelId="{9E665CB8-D969-F543-AA0E-2EE8C0A932E9}" type="presParOf" srcId="{169CC2FD-AEE3-FB41-A9D9-27CBD58A50F4}" destId="{A1FE90D2-0D00-5247-A212-F58C13924B80}" srcOrd="1" destOrd="0" presId="urn:microsoft.com/office/officeart/2009/3/layout/HorizontalOrganizationChart#373"/>
    <dgm:cxn modelId="{9FB8492D-5612-8447-B474-1C5E7FFFD682}" type="presParOf" srcId="{169CC2FD-AEE3-FB41-A9D9-27CBD58A50F4}" destId="{12BEA13B-DA67-7E4D-8F16-531218E7DFF6}" srcOrd="2" destOrd="0" presId="urn:microsoft.com/office/officeart/2009/3/layout/HorizontalOrganizationChart#373"/>
    <dgm:cxn modelId="{C200B34C-28B4-B34D-86D7-C5DB36CD6DA5}" type="presParOf" srcId="{C2260E8F-7FE6-C644-9C26-779B0151E7DA}" destId="{45B6DC9B-0EFA-D142-A5D6-733604F595C8}" srcOrd="2" destOrd="0" presId="urn:microsoft.com/office/officeart/2009/3/layout/HorizontalOrganizationChart#373"/>
    <dgm:cxn modelId="{6E4ABDB6-A295-7343-8780-192385061BFD}" type="presParOf" srcId="{C2260E8F-7FE6-C644-9C26-779B0151E7DA}" destId="{94A1784C-520D-0E46-8D4E-1ED8D3F534D7}" srcOrd="3" destOrd="0" presId="urn:microsoft.com/office/officeart/2009/3/layout/HorizontalOrganizationChart#373"/>
    <dgm:cxn modelId="{5B70CDF0-21E5-EA4E-81F2-062E71779145}" type="presParOf" srcId="{94A1784C-520D-0E46-8D4E-1ED8D3F534D7}" destId="{ECA43637-3AE7-FB42-A64A-E4CC6FF9CF0F}" srcOrd="0" destOrd="0" presId="urn:microsoft.com/office/officeart/2009/3/layout/HorizontalOrganizationChart#373"/>
    <dgm:cxn modelId="{B8E3A684-BC8E-344B-954E-3C65537FC82F}" type="presParOf" srcId="{ECA43637-3AE7-FB42-A64A-E4CC6FF9CF0F}" destId="{EF7D11B6-DF90-3B48-9FD5-866F2F1BD667}" srcOrd="0" destOrd="0" presId="urn:microsoft.com/office/officeart/2009/3/layout/HorizontalOrganizationChart#373"/>
    <dgm:cxn modelId="{ACAEAD60-977A-9B4B-95C9-838997CC30EC}" type="presParOf" srcId="{ECA43637-3AE7-FB42-A64A-E4CC6FF9CF0F}" destId="{61092910-452C-5949-8676-ECDE0DE36731}" srcOrd="1" destOrd="0" presId="urn:microsoft.com/office/officeart/2009/3/layout/HorizontalOrganizationChart#373"/>
    <dgm:cxn modelId="{1D28F83D-D9C2-D844-B48F-BE63AB06970B}" type="presParOf" srcId="{94A1784C-520D-0E46-8D4E-1ED8D3F534D7}" destId="{83E2A23B-2B89-F54C-8FA5-A729565D1C15}" srcOrd="1" destOrd="0" presId="urn:microsoft.com/office/officeart/2009/3/layout/HorizontalOrganizationChart#373"/>
    <dgm:cxn modelId="{81521B11-3F24-694C-830F-4BEEE2DA4696}" type="presParOf" srcId="{94A1784C-520D-0E46-8D4E-1ED8D3F534D7}" destId="{7B9C5706-7080-814E-82C3-8D9C9D70ED9A}" srcOrd="2" destOrd="0" presId="urn:microsoft.com/office/officeart/2009/3/layout/HorizontalOrganizationChart#373"/>
    <dgm:cxn modelId="{4685E849-FCF9-2745-A241-FD204B22B932}" type="presParOf" srcId="{2D64B95A-C53B-6640-B767-677455C4F875}" destId="{7EA33407-AE29-A645-B890-44721B2CC28D}" srcOrd="2" destOrd="0" presId="urn:microsoft.com/office/officeart/2009/3/layout/HorizontalOrganizationChart#373"/>
    <dgm:cxn modelId="{58630CBD-A2E6-8441-89F2-CA7BF484EC80}" type="presParOf" srcId="{BC710703-E22F-1544-8F93-14E180027EC9}" destId="{F42349DE-051C-1C4B-86C4-FDD3AA7D157F}" srcOrd="4" destOrd="0" presId="urn:microsoft.com/office/officeart/2009/3/layout/HorizontalOrganizationChart#373"/>
    <dgm:cxn modelId="{29BB033E-A113-E24D-866B-6B9EB0AD79DF}" type="presParOf" srcId="{BC710703-E22F-1544-8F93-14E180027EC9}" destId="{BB467673-BFE5-154B-B519-47F0756541AE}" srcOrd="5" destOrd="0" presId="urn:microsoft.com/office/officeart/2009/3/layout/HorizontalOrganizationChart#373"/>
    <dgm:cxn modelId="{5ECEDE24-DA81-5546-B29D-F3A13F53546C}" type="presParOf" srcId="{BB467673-BFE5-154B-B519-47F0756541AE}" destId="{A09A9D65-DF56-9549-8BF0-87D07DA69DCE}" srcOrd="0" destOrd="0" presId="urn:microsoft.com/office/officeart/2009/3/layout/HorizontalOrganizationChart#373"/>
    <dgm:cxn modelId="{FB82F90E-7BE4-BE47-9E8E-04B240B35A35}" type="presParOf" srcId="{A09A9D65-DF56-9549-8BF0-87D07DA69DCE}" destId="{3316B8D6-135C-004F-A70F-E0D972AAABDD}" srcOrd="0" destOrd="0" presId="urn:microsoft.com/office/officeart/2009/3/layout/HorizontalOrganizationChart#373"/>
    <dgm:cxn modelId="{ED64E634-C3D2-F046-8370-32C6EF34977A}" type="presParOf" srcId="{A09A9D65-DF56-9549-8BF0-87D07DA69DCE}" destId="{7861043D-12F6-3941-830A-E8C6D23B7839}" srcOrd="1" destOrd="0" presId="urn:microsoft.com/office/officeart/2009/3/layout/HorizontalOrganizationChart#373"/>
    <dgm:cxn modelId="{F12C789C-55B0-0749-B82A-2127EAC4B912}" type="presParOf" srcId="{BB467673-BFE5-154B-B519-47F0756541AE}" destId="{D9711C3A-F364-AC49-AE42-EE1E6FC99060}" srcOrd="1" destOrd="0" presId="urn:microsoft.com/office/officeart/2009/3/layout/HorizontalOrganizationChart#373"/>
    <dgm:cxn modelId="{12439709-31AB-DF4A-8538-1535773D8140}" type="presParOf" srcId="{D9711C3A-F364-AC49-AE42-EE1E6FC99060}" destId="{B659C835-D762-FC43-9ED9-470590140D08}" srcOrd="0" destOrd="0" presId="urn:microsoft.com/office/officeart/2009/3/layout/HorizontalOrganizationChart#373"/>
    <dgm:cxn modelId="{A0C3394E-A07E-AF43-A51D-764F3CF49680}" type="presParOf" srcId="{D9711C3A-F364-AC49-AE42-EE1E6FC99060}" destId="{3C86B4F6-AB0A-864A-A0B0-E1A86DE5AC64}" srcOrd="1" destOrd="0" presId="urn:microsoft.com/office/officeart/2009/3/layout/HorizontalOrganizationChart#373"/>
    <dgm:cxn modelId="{7CE65A45-3032-7746-B388-D0048F3AC462}" type="presParOf" srcId="{3C86B4F6-AB0A-864A-A0B0-E1A86DE5AC64}" destId="{0BFADA0F-C2F7-244A-8927-5F136415DD63}" srcOrd="0" destOrd="0" presId="urn:microsoft.com/office/officeart/2009/3/layout/HorizontalOrganizationChart#373"/>
    <dgm:cxn modelId="{78327EA9-F6C9-4647-B05D-E8EF1D46D87B}" type="presParOf" srcId="{0BFADA0F-C2F7-244A-8927-5F136415DD63}" destId="{B70C2646-74B4-4645-AF38-CCF3FBC55444}" srcOrd="0" destOrd="0" presId="urn:microsoft.com/office/officeart/2009/3/layout/HorizontalOrganizationChart#373"/>
    <dgm:cxn modelId="{909DA4F9-CE1E-FC4E-BEA4-76E0D753D886}" type="presParOf" srcId="{0BFADA0F-C2F7-244A-8927-5F136415DD63}" destId="{50E45134-EE87-7B45-AF9C-B2F1452512C1}" srcOrd="1" destOrd="0" presId="urn:microsoft.com/office/officeart/2009/3/layout/HorizontalOrganizationChart#373"/>
    <dgm:cxn modelId="{2FD79F45-D86D-E64C-8316-C5AAF2D19FC3}" type="presParOf" srcId="{3C86B4F6-AB0A-864A-A0B0-E1A86DE5AC64}" destId="{2FBC254E-9F59-6E42-A310-7454523CBDBC}" srcOrd="1" destOrd="0" presId="urn:microsoft.com/office/officeart/2009/3/layout/HorizontalOrganizationChart#373"/>
    <dgm:cxn modelId="{0D68D379-342D-CD40-96AE-B59184520323}" type="presParOf" srcId="{3C86B4F6-AB0A-864A-A0B0-E1A86DE5AC64}" destId="{C95E0A71-4062-D248-A077-42BA19FB2B4E}" srcOrd="2" destOrd="0" presId="urn:microsoft.com/office/officeart/2009/3/layout/HorizontalOrganizationChart#373"/>
    <dgm:cxn modelId="{262180F1-F201-C845-8191-C3B2FADF977E}" type="presParOf" srcId="{D9711C3A-F364-AC49-AE42-EE1E6FC99060}" destId="{5D7F2B39-9EA9-CB44-B3C7-6C35F5773EBC}" srcOrd="2" destOrd="0" presId="urn:microsoft.com/office/officeart/2009/3/layout/HorizontalOrganizationChart#373"/>
    <dgm:cxn modelId="{EA57E895-BC95-C144-B087-D6106B04C7F8}" type="presParOf" srcId="{D9711C3A-F364-AC49-AE42-EE1E6FC99060}" destId="{DA515253-F450-7E44-B8F8-29063215B1E3}" srcOrd="3" destOrd="0" presId="urn:microsoft.com/office/officeart/2009/3/layout/HorizontalOrganizationChart#373"/>
    <dgm:cxn modelId="{F592BAE9-2398-194E-9401-49E3EEA34A0B}" type="presParOf" srcId="{DA515253-F450-7E44-B8F8-29063215B1E3}" destId="{DF935D1A-0634-3F4D-8DDF-41D904F9A3E4}" srcOrd="0" destOrd="0" presId="urn:microsoft.com/office/officeart/2009/3/layout/HorizontalOrganizationChart#373"/>
    <dgm:cxn modelId="{18A5DA55-25A7-AC4F-A4D1-B3A5BB696981}" type="presParOf" srcId="{DF935D1A-0634-3F4D-8DDF-41D904F9A3E4}" destId="{A99CF38E-9692-5D4B-BCFD-542E013AD5A7}" srcOrd="0" destOrd="0" presId="urn:microsoft.com/office/officeart/2009/3/layout/HorizontalOrganizationChart#373"/>
    <dgm:cxn modelId="{83597E4B-1C96-0541-A7F8-785B7C7FC3C6}" type="presParOf" srcId="{DF935D1A-0634-3F4D-8DDF-41D904F9A3E4}" destId="{22248C9D-8AD4-A142-AF3D-DDB86E5341F3}" srcOrd="1" destOrd="0" presId="urn:microsoft.com/office/officeart/2009/3/layout/HorizontalOrganizationChart#373"/>
    <dgm:cxn modelId="{C920128B-55EE-5348-BB15-5DC141EB5BE6}" type="presParOf" srcId="{DA515253-F450-7E44-B8F8-29063215B1E3}" destId="{813C069A-AAEF-764E-9E00-4238935193A7}" srcOrd="1" destOrd="0" presId="urn:microsoft.com/office/officeart/2009/3/layout/HorizontalOrganizationChart#373"/>
    <dgm:cxn modelId="{22E73EAE-BC6C-DD40-9EB4-C97E7E477F15}" type="presParOf" srcId="{DA515253-F450-7E44-B8F8-29063215B1E3}" destId="{2E2F5ECB-51DC-254A-B92E-8926CF7CAFCD}" srcOrd="2" destOrd="0" presId="urn:microsoft.com/office/officeart/2009/3/layout/HorizontalOrganizationChart#373"/>
    <dgm:cxn modelId="{D7DF4145-64B8-9D4C-8D4D-5058BA919D67}" type="presParOf" srcId="{BB467673-BFE5-154B-B519-47F0756541AE}" destId="{3715A847-2904-7745-B438-E2B745362A01}" srcOrd="2" destOrd="0" presId="urn:microsoft.com/office/officeart/2009/3/layout/HorizontalOrganizationChart#373"/>
    <dgm:cxn modelId="{5A63858B-4992-3045-99D8-E492C5C17BEF}" type="presParOf" srcId="{2197135B-96B6-294B-A922-615DD03D2571}" destId="{E32ED2DD-BD0F-6B4E-8B04-DD366E6C4F1E}" srcOrd="2" destOrd="0" presId="urn:microsoft.com/office/officeart/2009/3/layout/HorizontalOrganizationChart#37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3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4" loCatId="" qsTypeId="urn:microsoft.com/office/officeart/2005/8/quickstyle/simple1#403" qsCatId="simple" csTypeId="urn:microsoft.com/office/officeart/2005/8/colors/accent2_1#80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形成过程</a:t>
          </a:r>
          <a:endParaRPr lang="zh-CN" altLang="en-US" dirty="0"/>
        </a:p>
      </dgm:t>
    </dgm:pt>
    <dgm:pt modelId="{1F1EF5DC-14E7-B34E-A55F-F45EAD0CD529}" type="parTrans" cxnId="{6EA7DF32-27C7-7340-BCE6-A62DFA03B7AD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rgbClr val="C00000"/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B1C297FA-3710-734C-98A0-B5B7CC0ADFB6}" type="parTrans" cxnId="{2A21DAEF-0761-464C-B898-138B2D837B9A}">
      <dgm:prSet/>
      <dgm:spPr>
        <a:ln>
          <a:solidFill>
            <a:srgbClr val="C00000"/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 custScaleX="11528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7056415-8E41-5344-A389-1AD8B3586CF8}" type="presOf" srcId="{81F7C01E-1855-9642-91E4-1059675DBAC4}" destId="{54E69255-27A5-234E-8C66-A851CB66A36E}" srcOrd="0" destOrd="0" presId="urn:microsoft.com/office/officeart/2009/3/layout/HorizontalOrganizationChart#374"/>
    <dgm:cxn modelId="{A746EA42-5E5D-7A49-BD82-6A5AE8E5AC9E}" type="presOf" srcId="{DC6C4E16-D482-DE4A-933F-E5D6213D1FA9}" destId="{CD106ED0-145C-624F-9276-915C00BA6477}" srcOrd="0" destOrd="0" presId="urn:microsoft.com/office/officeart/2009/3/layout/HorizontalOrganizationChart#374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0B8796C5-3CC0-D143-BFEB-4FDDAF915466}" type="presOf" srcId="{398AF3FB-4370-1E45-BC30-4800CC970D6A}" destId="{3E866915-6922-E345-A97B-0162719CE40F}" srcOrd="1" destOrd="0" presId="urn:microsoft.com/office/officeart/2009/3/layout/HorizontalOrganizationChart#374"/>
    <dgm:cxn modelId="{8DF08C9D-FF7D-F041-818F-5640DF8B876F}" type="presOf" srcId="{81F7C01E-1855-9642-91E4-1059675DBAC4}" destId="{DB0396ED-C7F8-E749-973B-34BB45A4CB86}" srcOrd="1" destOrd="0" presId="urn:microsoft.com/office/officeart/2009/3/layout/HorizontalOrganizationChart#374"/>
    <dgm:cxn modelId="{7961CADB-D518-8949-9EF5-9A9CC18DBDE5}" type="presOf" srcId="{0864CFA1-B36E-0E4B-8B9F-4E10ACAF03EB}" destId="{EF96F842-AAB0-6C45-95DD-7DAE6727706C}" srcOrd="0" destOrd="0" presId="urn:microsoft.com/office/officeart/2009/3/layout/HorizontalOrganizationChart#374"/>
    <dgm:cxn modelId="{32872377-1C53-514C-9439-142614C70373}" type="presOf" srcId="{1F1EF5DC-14E7-B34E-A55F-F45EAD0CD529}" destId="{CF3F9C0E-10D8-7E40-9A6E-6192BD08FE33}" srcOrd="0" destOrd="0" presId="urn:microsoft.com/office/officeart/2009/3/layout/HorizontalOrganizationChart#374"/>
    <dgm:cxn modelId="{AB0BEF6C-E2F9-0141-8F84-7F73805F6A72}" type="presOf" srcId="{C67D933F-4118-F242-9B87-C6F271A90E9C}" destId="{130136FD-234D-784B-A79E-98C3B231C943}" srcOrd="0" destOrd="0" presId="urn:microsoft.com/office/officeart/2009/3/layout/HorizontalOrganizationChart#374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2F9BFF97-E387-E54E-8FEF-6B203F3C9F48}" type="presOf" srcId="{B0424A62-E117-DA43-A69B-DEBD399475BA}" destId="{5CB0C9DA-1833-2E45-9B9F-0F9C24E0A4C4}" srcOrd="0" destOrd="0" presId="urn:microsoft.com/office/officeart/2009/3/layout/HorizontalOrganizationChart#374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6515C9F9-98A5-644D-8015-22E1365852D0}" type="presOf" srcId="{FCF78E06-6495-474A-ADC4-37ED3D20987D}" destId="{FD3616ED-B705-4240-A2D1-117A6682F7F3}" srcOrd="1" destOrd="0" presId="urn:microsoft.com/office/officeart/2009/3/layout/HorizontalOrganizationChart#374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7EE9FD6-F7E3-F240-A744-4AF7B733F8D2}" type="presOf" srcId="{FCF78E06-6495-474A-ADC4-37ED3D20987D}" destId="{931DF459-474C-C143-B120-780D05DFA5B0}" srcOrd="0" destOrd="0" presId="urn:microsoft.com/office/officeart/2009/3/layout/HorizontalOrganizationChart#374"/>
    <dgm:cxn modelId="{F115E943-AED6-2B4E-8ECE-92048A2D3145}" type="presOf" srcId="{B0424A62-E117-DA43-A69B-DEBD399475BA}" destId="{9AF7A929-F7C4-0149-82C3-4B09B4E7850A}" srcOrd="1" destOrd="0" presId="urn:microsoft.com/office/officeart/2009/3/layout/HorizontalOrganizationChart#374"/>
    <dgm:cxn modelId="{8779FAD9-37CE-AB46-B391-77829A5FEDD4}" type="presOf" srcId="{B1C297FA-3710-734C-98A0-B5B7CC0ADFB6}" destId="{BDDD81B4-E63B-EB44-87F6-99B895B60E4E}" srcOrd="0" destOrd="0" presId="urn:microsoft.com/office/officeart/2009/3/layout/HorizontalOrganizationChart#374"/>
    <dgm:cxn modelId="{D346F170-8878-6846-AE92-13D0AF9999D6}" type="presOf" srcId="{DC6C4E16-D482-DE4A-933F-E5D6213D1FA9}" destId="{141EB8F2-83DB-8D48-959F-74F2E2260F2A}" srcOrd="1" destOrd="0" presId="urn:microsoft.com/office/officeart/2009/3/layout/HorizontalOrganizationChart#374"/>
    <dgm:cxn modelId="{8F02F456-E366-5546-BF3B-11D330426BE1}" type="presOf" srcId="{C2B0C58E-DE80-5E4F-8542-9F6B28ADC79B}" destId="{FA9CFF23-EF0A-A44D-B29C-4CFC5DC8923D}" srcOrd="0" destOrd="0" presId="urn:microsoft.com/office/officeart/2009/3/layout/HorizontalOrganizationChart#374"/>
    <dgm:cxn modelId="{25D19FFC-D7D7-2B46-89DC-C1E9FA08DA80}" type="presOf" srcId="{398AF3FB-4370-1E45-BC30-4800CC970D6A}" destId="{FA95B776-26A7-4C48-9123-DFB3E31885D0}" srcOrd="0" destOrd="0" presId="urn:microsoft.com/office/officeart/2009/3/layout/HorizontalOrganizationChart#374"/>
    <dgm:cxn modelId="{C29378FD-6958-D44B-9D97-901CD09EB714}" type="presOf" srcId="{99AD84B9-4D0A-3F47-9C40-AB51174A504A}" destId="{EC57565A-8244-204D-B2A4-C3468338C96A}" srcOrd="0" destOrd="0" presId="urn:microsoft.com/office/officeart/2009/3/layout/HorizontalOrganizationChart#374"/>
    <dgm:cxn modelId="{11AB4094-8F32-8940-BAD6-70D6D3CFF844}" type="presOf" srcId="{99AD84B9-4D0A-3F47-9C40-AB51174A504A}" destId="{415B48BB-E6C6-7840-AEFB-F18E9D81F71F}" srcOrd="1" destOrd="0" presId="urn:microsoft.com/office/officeart/2009/3/layout/HorizontalOrganizationChart#374"/>
    <dgm:cxn modelId="{295724D6-93EA-1C4C-9F50-995FDA850F19}" type="presOf" srcId="{42E74399-D6AB-7E43-B349-BEEF188B9700}" destId="{26FEFA4A-472B-5B46-89F9-B58307434621}" srcOrd="0" destOrd="0" presId="urn:microsoft.com/office/officeart/2009/3/layout/HorizontalOrganizationChart#374"/>
    <dgm:cxn modelId="{E251F956-B6E6-9044-AA41-29D0904CFE38}" type="presParOf" srcId="{130136FD-234D-784B-A79E-98C3B231C943}" destId="{A9D49124-B4F8-B54D-A7FB-70D7EDF80A78}" srcOrd="0" destOrd="0" presId="urn:microsoft.com/office/officeart/2009/3/layout/HorizontalOrganizationChart#374"/>
    <dgm:cxn modelId="{6DFDB784-5DC5-7F43-8F7C-327C31838B8D}" type="presParOf" srcId="{A9D49124-B4F8-B54D-A7FB-70D7EDF80A78}" destId="{B3686046-9C58-7344-9CC6-75E8AD38FF94}" srcOrd="0" destOrd="0" presId="urn:microsoft.com/office/officeart/2009/3/layout/HorizontalOrganizationChart#374"/>
    <dgm:cxn modelId="{A6F9A792-DB54-6B4E-B100-3AC4C7295065}" type="presParOf" srcId="{B3686046-9C58-7344-9CC6-75E8AD38FF94}" destId="{5CB0C9DA-1833-2E45-9B9F-0F9C24E0A4C4}" srcOrd="0" destOrd="0" presId="urn:microsoft.com/office/officeart/2009/3/layout/HorizontalOrganizationChart#374"/>
    <dgm:cxn modelId="{747B733E-DAEC-8C42-941E-906FD14465AB}" type="presParOf" srcId="{B3686046-9C58-7344-9CC6-75E8AD38FF94}" destId="{9AF7A929-F7C4-0149-82C3-4B09B4E7850A}" srcOrd="1" destOrd="0" presId="urn:microsoft.com/office/officeart/2009/3/layout/HorizontalOrganizationChart#374"/>
    <dgm:cxn modelId="{FD2038B2-8DE4-1E45-A584-E8E73BBAA696}" type="presParOf" srcId="{A9D49124-B4F8-B54D-A7FB-70D7EDF80A78}" destId="{35B2BB12-3CDD-A048-929D-D6D0AF1D651A}" srcOrd="1" destOrd="0" presId="urn:microsoft.com/office/officeart/2009/3/layout/HorizontalOrganizationChart#374"/>
    <dgm:cxn modelId="{4C9C766B-EE10-9145-AD0B-F4308F4759A5}" type="presParOf" srcId="{35B2BB12-3CDD-A048-929D-D6D0AF1D651A}" destId="{FA9CFF23-EF0A-A44D-B29C-4CFC5DC8923D}" srcOrd="0" destOrd="0" presId="urn:microsoft.com/office/officeart/2009/3/layout/HorizontalOrganizationChart#374"/>
    <dgm:cxn modelId="{5285D763-CEC6-1647-BECA-74F0C160075E}" type="presParOf" srcId="{35B2BB12-3CDD-A048-929D-D6D0AF1D651A}" destId="{C4226AA7-7907-B445-B061-8A04B6B92BC9}" srcOrd="1" destOrd="0" presId="urn:microsoft.com/office/officeart/2009/3/layout/HorizontalOrganizationChart#374"/>
    <dgm:cxn modelId="{780CAE40-4982-B242-985C-56F9989B377F}" type="presParOf" srcId="{C4226AA7-7907-B445-B061-8A04B6B92BC9}" destId="{3DF4F0F6-30CF-4542-92D6-81C72BA70765}" srcOrd="0" destOrd="0" presId="urn:microsoft.com/office/officeart/2009/3/layout/HorizontalOrganizationChart#374"/>
    <dgm:cxn modelId="{BF4AE0FA-3692-8644-9EDB-3C44F8D3D647}" type="presParOf" srcId="{3DF4F0F6-30CF-4542-92D6-81C72BA70765}" destId="{FA95B776-26A7-4C48-9123-DFB3E31885D0}" srcOrd="0" destOrd="0" presId="urn:microsoft.com/office/officeart/2009/3/layout/HorizontalOrganizationChart#374"/>
    <dgm:cxn modelId="{693BC30C-9186-8E41-B793-988F65B636E7}" type="presParOf" srcId="{3DF4F0F6-30CF-4542-92D6-81C72BA70765}" destId="{3E866915-6922-E345-A97B-0162719CE40F}" srcOrd="1" destOrd="0" presId="urn:microsoft.com/office/officeart/2009/3/layout/HorizontalOrganizationChart#374"/>
    <dgm:cxn modelId="{DDA28067-94F4-A441-88E4-37294757CECF}" type="presParOf" srcId="{C4226AA7-7907-B445-B061-8A04B6B92BC9}" destId="{F26CFAB2-84B0-FA48-9482-AE245F08A9E4}" srcOrd="1" destOrd="0" presId="urn:microsoft.com/office/officeart/2009/3/layout/HorizontalOrganizationChart#374"/>
    <dgm:cxn modelId="{794F51BB-62A9-8747-AFC8-CCE831FE2050}" type="presParOf" srcId="{F26CFAB2-84B0-FA48-9482-AE245F08A9E4}" destId="{EF96F842-AAB0-6C45-95DD-7DAE6727706C}" srcOrd="0" destOrd="0" presId="urn:microsoft.com/office/officeart/2009/3/layout/HorizontalOrganizationChart#374"/>
    <dgm:cxn modelId="{261ABAF5-34F2-DF47-85AA-7AF6757CF53E}" type="presParOf" srcId="{F26CFAB2-84B0-FA48-9482-AE245F08A9E4}" destId="{6464AF49-59B2-5141-A8D0-6E255102FDCB}" srcOrd="1" destOrd="0" presId="urn:microsoft.com/office/officeart/2009/3/layout/HorizontalOrganizationChart#374"/>
    <dgm:cxn modelId="{3905618D-90DD-0142-9A69-8D3743362573}" type="presParOf" srcId="{6464AF49-59B2-5141-A8D0-6E255102FDCB}" destId="{3CDBC8D4-D376-944A-AB23-D9F77975A24E}" srcOrd="0" destOrd="0" presId="urn:microsoft.com/office/officeart/2009/3/layout/HorizontalOrganizationChart#374"/>
    <dgm:cxn modelId="{BDDF1181-2313-054C-A382-07AC4F5F8250}" type="presParOf" srcId="{3CDBC8D4-D376-944A-AB23-D9F77975A24E}" destId="{931DF459-474C-C143-B120-780D05DFA5B0}" srcOrd="0" destOrd="0" presId="urn:microsoft.com/office/officeart/2009/3/layout/HorizontalOrganizationChart#374"/>
    <dgm:cxn modelId="{5632AF50-4D74-CA4C-A98B-33FAF7D78418}" type="presParOf" srcId="{3CDBC8D4-D376-944A-AB23-D9F77975A24E}" destId="{FD3616ED-B705-4240-A2D1-117A6682F7F3}" srcOrd="1" destOrd="0" presId="urn:microsoft.com/office/officeart/2009/3/layout/HorizontalOrganizationChart#374"/>
    <dgm:cxn modelId="{F1B43B68-1D41-394F-B9D6-4CD95FE1209D}" type="presParOf" srcId="{6464AF49-59B2-5141-A8D0-6E255102FDCB}" destId="{C95E99B8-F66B-4C42-B704-3A807197CA75}" srcOrd="1" destOrd="0" presId="urn:microsoft.com/office/officeart/2009/3/layout/HorizontalOrganizationChart#374"/>
    <dgm:cxn modelId="{7E43BB26-94E1-8B4A-B25F-132CD8EEBC11}" type="presParOf" srcId="{6464AF49-59B2-5141-A8D0-6E255102FDCB}" destId="{5DD3D8F6-1E75-C643-9609-3467F9E95C52}" srcOrd="2" destOrd="0" presId="urn:microsoft.com/office/officeart/2009/3/layout/HorizontalOrganizationChart#374"/>
    <dgm:cxn modelId="{E7FBF58B-A032-4249-8409-BD0B165546CD}" type="presParOf" srcId="{F26CFAB2-84B0-FA48-9482-AE245F08A9E4}" destId="{26FEFA4A-472B-5B46-89F9-B58307434621}" srcOrd="2" destOrd="0" presId="urn:microsoft.com/office/officeart/2009/3/layout/HorizontalOrganizationChart#374"/>
    <dgm:cxn modelId="{4646C9B4-9F0A-324E-9602-FA652A6C8C56}" type="presParOf" srcId="{F26CFAB2-84B0-FA48-9482-AE245F08A9E4}" destId="{2CFE3861-4BCE-5148-B740-6A7E9EAB2201}" srcOrd="3" destOrd="0" presId="urn:microsoft.com/office/officeart/2009/3/layout/HorizontalOrganizationChart#374"/>
    <dgm:cxn modelId="{3A3BC7E1-9045-884B-88CA-EB38F5BC0B87}" type="presParOf" srcId="{2CFE3861-4BCE-5148-B740-6A7E9EAB2201}" destId="{E039CFB0-7D91-1742-9BC3-F9C356C398CE}" srcOrd="0" destOrd="0" presId="urn:microsoft.com/office/officeart/2009/3/layout/HorizontalOrganizationChart#374"/>
    <dgm:cxn modelId="{075A7E74-26E5-6340-922D-52C962CD253D}" type="presParOf" srcId="{E039CFB0-7D91-1742-9BC3-F9C356C398CE}" destId="{CD106ED0-145C-624F-9276-915C00BA6477}" srcOrd="0" destOrd="0" presId="urn:microsoft.com/office/officeart/2009/3/layout/HorizontalOrganizationChart#374"/>
    <dgm:cxn modelId="{AEED47A8-A16B-CB43-83F2-919DB2BEAE61}" type="presParOf" srcId="{E039CFB0-7D91-1742-9BC3-F9C356C398CE}" destId="{141EB8F2-83DB-8D48-959F-74F2E2260F2A}" srcOrd="1" destOrd="0" presId="urn:microsoft.com/office/officeart/2009/3/layout/HorizontalOrganizationChart#374"/>
    <dgm:cxn modelId="{6D293DB1-5330-9148-A19B-ACC40CF28B33}" type="presParOf" srcId="{2CFE3861-4BCE-5148-B740-6A7E9EAB2201}" destId="{F226ACA0-571C-724E-A0FC-3BDA12674F02}" srcOrd="1" destOrd="0" presId="urn:microsoft.com/office/officeart/2009/3/layout/HorizontalOrganizationChart#374"/>
    <dgm:cxn modelId="{48D7522B-3789-754E-A7DD-DFB53BD2DFF1}" type="presParOf" srcId="{2CFE3861-4BCE-5148-B740-6A7E9EAB2201}" destId="{E7324B2E-2F1B-B249-BBC7-CA6690109FF9}" srcOrd="2" destOrd="0" presId="urn:microsoft.com/office/officeart/2009/3/layout/HorizontalOrganizationChart#374"/>
    <dgm:cxn modelId="{44098170-A1AB-B343-A9A8-528661321E6E}" type="presParOf" srcId="{F26CFAB2-84B0-FA48-9482-AE245F08A9E4}" destId="{BDDD81B4-E63B-EB44-87F6-99B895B60E4E}" srcOrd="4" destOrd="0" presId="urn:microsoft.com/office/officeart/2009/3/layout/HorizontalOrganizationChart#374"/>
    <dgm:cxn modelId="{C24B6E8C-777E-2446-B612-7BB43363B830}" type="presParOf" srcId="{F26CFAB2-84B0-FA48-9482-AE245F08A9E4}" destId="{BF5B2684-F6DE-0F44-8E44-D2A93341ACBA}" srcOrd="5" destOrd="0" presId="urn:microsoft.com/office/officeart/2009/3/layout/HorizontalOrganizationChart#374"/>
    <dgm:cxn modelId="{C567298C-7882-174E-B9BB-A8FEBCA9D4D9}" type="presParOf" srcId="{BF5B2684-F6DE-0F44-8E44-D2A93341ACBA}" destId="{CEFEDD9F-E035-FC4B-961E-C5859E817A17}" srcOrd="0" destOrd="0" presId="urn:microsoft.com/office/officeart/2009/3/layout/HorizontalOrganizationChart#374"/>
    <dgm:cxn modelId="{89310CD6-429D-6544-B31B-5B3EFE3146B7}" type="presParOf" srcId="{CEFEDD9F-E035-FC4B-961E-C5859E817A17}" destId="{EC57565A-8244-204D-B2A4-C3468338C96A}" srcOrd="0" destOrd="0" presId="urn:microsoft.com/office/officeart/2009/3/layout/HorizontalOrganizationChart#374"/>
    <dgm:cxn modelId="{4466F025-518E-EC40-91C7-1C09CD6F0C71}" type="presParOf" srcId="{CEFEDD9F-E035-FC4B-961E-C5859E817A17}" destId="{415B48BB-E6C6-7840-AEFB-F18E9D81F71F}" srcOrd="1" destOrd="0" presId="urn:microsoft.com/office/officeart/2009/3/layout/HorizontalOrganizationChart#374"/>
    <dgm:cxn modelId="{401F94E3-E333-A148-9792-A22766E86459}" type="presParOf" srcId="{BF5B2684-F6DE-0F44-8E44-D2A93341ACBA}" destId="{C63C0771-915E-374B-BE60-F2826BFACE41}" srcOrd="1" destOrd="0" presId="urn:microsoft.com/office/officeart/2009/3/layout/HorizontalOrganizationChart#374"/>
    <dgm:cxn modelId="{0EBC8C3A-3849-C242-9FED-F0E30500703A}" type="presParOf" srcId="{BF5B2684-F6DE-0F44-8E44-D2A93341ACBA}" destId="{7B90002E-913A-7243-BC42-4102D9558C34}" srcOrd="2" destOrd="0" presId="urn:microsoft.com/office/officeart/2009/3/layout/HorizontalOrganizationChart#374"/>
    <dgm:cxn modelId="{445E3A8D-2954-C84B-A700-936C8B226E5D}" type="presParOf" srcId="{C4226AA7-7907-B445-B061-8A04B6B92BC9}" destId="{26508D03-4CB1-C34B-8D62-2682637C16E7}" srcOrd="2" destOrd="0" presId="urn:microsoft.com/office/officeart/2009/3/layout/HorizontalOrganizationChart#374"/>
    <dgm:cxn modelId="{870F7FA8-A56E-CC41-AFAF-4EEB5FCF5FCC}" type="presParOf" srcId="{35B2BB12-3CDD-A048-929D-D6D0AF1D651A}" destId="{CF3F9C0E-10D8-7E40-9A6E-6192BD08FE33}" srcOrd="2" destOrd="0" presId="urn:microsoft.com/office/officeart/2009/3/layout/HorizontalOrganizationChart#374"/>
    <dgm:cxn modelId="{FB82F7D2-6016-4743-B13E-B27E716DFD3D}" type="presParOf" srcId="{35B2BB12-3CDD-A048-929D-D6D0AF1D651A}" destId="{4D2041E2-49B7-5D47-9AF8-BF6D68DE8394}" srcOrd="3" destOrd="0" presId="urn:microsoft.com/office/officeart/2009/3/layout/HorizontalOrganizationChart#374"/>
    <dgm:cxn modelId="{501B6B73-3BC9-9E44-8B4F-7E5A7EC3CC57}" type="presParOf" srcId="{4D2041E2-49B7-5D47-9AF8-BF6D68DE8394}" destId="{25B0276B-606E-1A41-8ADC-6A5340ECA5A6}" srcOrd="0" destOrd="0" presId="urn:microsoft.com/office/officeart/2009/3/layout/HorizontalOrganizationChart#374"/>
    <dgm:cxn modelId="{101548A1-E799-5546-B691-3B4FFF15A0FC}" type="presParOf" srcId="{25B0276B-606E-1A41-8ADC-6A5340ECA5A6}" destId="{54E69255-27A5-234E-8C66-A851CB66A36E}" srcOrd="0" destOrd="0" presId="urn:microsoft.com/office/officeart/2009/3/layout/HorizontalOrganizationChart#374"/>
    <dgm:cxn modelId="{08B02FA7-BA9C-BD41-9AC7-5112DCF69314}" type="presParOf" srcId="{25B0276B-606E-1A41-8ADC-6A5340ECA5A6}" destId="{DB0396ED-C7F8-E749-973B-34BB45A4CB86}" srcOrd="1" destOrd="0" presId="urn:microsoft.com/office/officeart/2009/3/layout/HorizontalOrganizationChart#374"/>
    <dgm:cxn modelId="{5A26B034-2123-6C40-A214-D9369AC6A50A}" type="presParOf" srcId="{4D2041E2-49B7-5D47-9AF8-BF6D68DE8394}" destId="{70FBEF49-D22F-7C45-AF6E-153916261425}" srcOrd="1" destOrd="0" presId="urn:microsoft.com/office/officeart/2009/3/layout/HorizontalOrganizationChart#374"/>
    <dgm:cxn modelId="{1421B581-3128-8F49-863B-34D2341C6A40}" type="presParOf" srcId="{4D2041E2-49B7-5D47-9AF8-BF6D68DE8394}" destId="{798DBE95-7D99-7749-B0EC-1B1CD4345E40}" srcOrd="2" destOrd="0" presId="urn:microsoft.com/office/officeart/2009/3/layout/HorizontalOrganizationChart#374"/>
    <dgm:cxn modelId="{25021F06-E8F3-1247-924F-96E320774E58}" type="presParOf" srcId="{A9D49124-B4F8-B54D-A7FB-70D7EDF80A78}" destId="{73B61699-3D6D-4B48-9333-45B038D5798F}" srcOrd="2" destOrd="0" presId="urn:microsoft.com/office/officeart/2009/3/layout/HorizontalOrganizationChart#37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4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5" loCatId="" qsTypeId="urn:microsoft.com/office/officeart/2005/8/quickstyle/simple1#404" qsCatId="simple" csTypeId="urn:microsoft.com/office/officeart/2005/8/colors/accent5_1#372" csCatId="accent5" phldr="1"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/>
      <dgm:t>
        <a:bodyPr/>
        <a:lstStyle/>
        <a:p>
          <a:r>
            <a:rPr lang="zh-CN" altLang="en-US" sz="6000" dirty="0" smtClean="0"/>
            <a:t>形成基础：商品经济</a:t>
          </a:r>
          <a:endParaRPr lang="zh-CN" altLang="en-US" sz="6000" dirty="0"/>
        </a:p>
      </dgm:t>
    </dgm:pt>
    <dgm:pt modelId="{C2B0C58E-DE80-5E4F-8542-9F6B28ADC79B}" type="par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/>
      <dgm:t>
        <a:bodyPr/>
        <a:lstStyle/>
        <a:p>
          <a:r>
            <a:rPr lang="zh-CN" altLang="en-US" sz="6000" dirty="0" smtClean="0"/>
            <a:t>商品经济基本概念</a:t>
          </a:r>
          <a:endParaRPr lang="zh-CN" altLang="en-US" sz="6000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/>
      <dgm:t>
        <a:bodyPr/>
        <a:lstStyle/>
        <a:p>
          <a:r>
            <a:rPr lang="zh-CN" altLang="en-US" sz="6000" dirty="0" smtClean="0"/>
            <a:t>商品经济基本矛盾</a:t>
          </a:r>
          <a:endParaRPr lang="zh-CN" altLang="en-US" sz="6000" dirty="0"/>
        </a:p>
      </dgm:t>
    </dgm:pt>
    <dgm:pt modelId="{42E74399-D6AB-7E43-B349-BEEF188B9700}" type="par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/>
      <dgm:t>
        <a:bodyPr/>
        <a:lstStyle/>
        <a:p>
          <a:r>
            <a:rPr lang="zh-CN" altLang="en-US" sz="6000" dirty="0" smtClean="0"/>
            <a:t>商品经济基本规律</a:t>
          </a:r>
          <a:endParaRPr lang="zh-CN" altLang="en-US" sz="6000" dirty="0"/>
        </a:p>
      </dgm:t>
    </dgm:pt>
    <dgm:pt modelId="{B1C297FA-3710-734C-98A0-B5B7CC0ADFB6}" type="par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06871DA0-5453-E04D-9EFB-77CDF76E7CAA}">
      <dgm:prSet custT="1"/>
      <dgm:spPr/>
      <dgm:t>
        <a:bodyPr/>
        <a:lstStyle/>
        <a:p>
          <a:r>
            <a:rPr lang="zh-CN" altLang="en-US" sz="6000" dirty="0" smtClean="0"/>
            <a:t>含义和产生</a:t>
          </a:r>
          <a:endParaRPr lang="zh-CN" altLang="en-US" sz="6000" dirty="0"/>
        </a:p>
      </dgm:t>
    </dgm:pt>
    <dgm:pt modelId="{519643B5-A3D8-9746-80E5-5B0D1B8D3454}" type="par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016DD682-9AFB-0245-B11E-91AD82F3C074}" type="sibTrans" cxnId="{EF9EFEF6-6F74-F840-86C2-0468564E60A5}">
      <dgm:prSet/>
      <dgm:spPr/>
      <dgm:t>
        <a:bodyPr/>
        <a:lstStyle/>
        <a:p>
          <a:endParaRPr lang="zh-CN" altLang="en-US"/>
        </a:p>
      </dgm:t>
    </dgm:pt>
    <dgm:pt modelId="{A1842D66-F252-1441-931B-691B96451210}">
      <dgm:prSet custT="1"/>
      <dgm:spPr/>
      <dgm:t>
        <a:bodyPr/>
        <a:lstStyle/>
        <a:p>
          <a:r>
            <a:rPr lang="zh-CN" altLang="en-US" sz="6000" dirty="0" smtClean="0"/>
            <a:t>属性</a:t>
          </a:r>
          <a:endParaRPr lang="zh-CN" altLang="en-US" sz="6000" dirty="0"/>
        </a:p>
      </dgm:t>
    </dgm:pt>
    <dgm:pt modelId="{28992B53-8FD2-4348-BC7E-78C59EFEA278}" type="par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BB1CEAC5-DC0D-A844-81DE-7395A567F2BE}" type="sibTrans" cxnId="{713E01AB-0010-4E48-9015-03358DD9AA51}">
      <dgm:prSet/>
      <dgm:spPr/>
      <dgm:t>
        <a:bodyPr/>
        <a:lstStyle/>
        <a:p>
          <a:endParaRPr lang="zh-CN" altLang="en-US"/>
        </a:p>
      </dgm:t>
    </dgm:pt>
    <dgm:pt modelId="{9FAFADD9-4F4E-B343-92B1-3878716DBF40}">
      <dgm:prSet custT="1"/>
      <dgm:spPr/>
      <dgm:t>
        <a:bodyPr/>
        <a:lstStyle/>
        <a:p>
          <a:r>
            <a:rPr lang="zh-CN" altLang="en-US" sz="6000" dirty="0" smtClean="0"/>
            <a:t>表现形式</a:t>
          </a:r>
          <a:endParaRPr lang="zh-CN" altLang="en-US" sz="6000" dirty="0"/>
        </a:p>
      </dgm:t>
    </dgm:pt>
    <dgm:pt modelId="{9825CEA5-A5F3-CE47-A6B0-F6A0BC8D7DA6}" type="par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F4CEB978-51C3-E144-BA65-A513C6E67EF0}" type="sibTrans" cxnId="{DD793A7A-8F80-8643-8FF7-2E86B70F653E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D34556A6-4C76-7B44-8FE5-279E22C03288}" type="pres">
      <dgm:prSet presAssocID="{398AF3FB-4370-1E45-BC30-4800CC970D6A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5200FA2-88D4-444D-B218-FB299AE0646A}" type="pres">
      <dgm:prSet presAssocID="{398AF3FB-4370-1E45-BC30-4800CC970D6A}" presName="rootComposite1" presStyleCnt="0"/>
      <dgm:spPr/>
      <dgm:t>
        <a:bodyPr/>
        <a:lstStyle/>
        <a:p>
          <a:endParaRPr lang="zh-CN" altLang="en-US"/>
        </a:p>
      </dgm:t>
    </dgm:pt>
    <dgm:pt modelId="{3DE3EF0E-D110-2F4B-89D1-9AF4FFD90400}" type="pres">
      <dgm:prSet presAssocID="{398AF3FB-4370-1E45-BC30-4800CC970D6A}" presName="rootText1" presStyleLbl="node0" presStyleIdx="0" presStyleCnt="1" custScaleX="13035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01F85C7-1A38-C449-AB4C-DCD2EC3C8CB5}" type="pres">
      <dgm:prSet presAssocID="{398AF3FB-4370-1E45-BC30-4800CC970D6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655BAE0C-B7FB-CC4F-877C-6AB1F59B27BD}" type="pres">
      <dgm:prSet presAssocID="{398AF3FB-4370-1E45-BC30-4800CC970D6A}" presName="hierChild2" presStyleCnt="0"/>
      <dgm:spPr/>
      <dgm:t>
        <a:bodyPr/>
        <a:lstStyle/>
        <a:p>
          <a:endParaRPr lang="zh-CN" altLang="en-US"/>
        </a:p>
      </dgm:t>
    </dgm:pt>
    <dgm:pt modelId="{EF96F842-AAB0-6C45-95DD-7DAE6727706C}" type="pres">
      <dgm:prSet presAssocID="{0864CFA1-B36E-0E4B-8B9F-4E10ACAF03E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CDBC8D4-D376-944A-AB23-D9F77975A24E}" type="pres">
      <dgm:prSet presAssocID="{FCF78E06-6495-474A-ADC4-37ED3D20987D}" presName="rootComposite" presStyleCnt="0"/>
      <dgm:spPr/>
      <dgm:t>
        <a:bodyPr/>
        <a:lstStyle/>
        <a:p>
          <a:endParaRPr lang="zh-CN" altLang="en-US"/>
        </a:p>
      </dgm:t>
    </dgm:pt>
    <dgm:pt modelId="{931DF459-474C-C143-B120-780D05DFA5B0}" type="pres">
      <dgm:prSet presAssocID="{FCF78E06-6495-474A-ADC4-37ED3D20987D}" presName="rootText" presStyleLbl="node2" presStyleIdx="0" presStyleCnt="3" custScaleX="1147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  <dgm:t>
        <a:bodyPr/>
        <a:lstStyle/>
        <a:p>
          <a:endParaRPr lang="zh-CN" altLang="en-US"/>
        </a:p>
      </dgm:t>
    </dgm:pt>
    <dgm:pt modelId="{061C472C-EB4D-E64B-8CBB-4ECF2E34C44C}" type="pres">
      <dgm:prSet presAssocID="{519643B5-A3D8-9746-80E5-5B0D1B8D3454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5A85381-72A6-9247-A568-141CAA39D428}" type="pres">
      <dgm:prSet presAssocID="{06871DA0-5453-E04D-9EFB-77CDF76E7CA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762FA3D-CFBD-4744-8606-7EEA0FD216C1}" type="pres">
      <dgm:prSet presAssocID="{06871DA0-5453-E04D-9EFB-77CDF76E7CAA}" presName="rootComposite" presStyleCnt="0"/>
      <dgm:spPr/>
      <dgm:t>
        <a:bodyPr/>
        <a:lstStyle/>
        <a:p>
          <a:endParaRPr lang="zh-CN" altLang="en-US"/>
        </a:p>
      </dgm:t>
    </dgm:pt>
    <dgm:pt modelId="{75F9547B-754C-1F4B-835D-E3E674E8AD0D}" type="pres">
      <dgm:prSet presAssocID="{06871DA0-5453-E04D-9EFB-77CDF76E7CAA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84DFA63-BA8E-F642-A080-D9A40C2F7F3B}" type="pres">
      <dgm:prSet presAssocID="{06871DA0-5453-E04D-9EFB-77CDF76E7CAA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3E0BC4A6-276B-9E4B-89B5-9581156203EB}" type="pres">
      <dgm:prSet presAssocID="{06871DA0-5453-E04D-9EFB-77CDF76E7CAA}" presName="hierChild4" presStyleCnt="0"/>
      <dgm:spPr/>
      <dgm:t>
        <a:bodyPr/>
        <a:lstStyle/>
        <a:p>
          <a:endParaRPr lang="zh-CN" altLang="en-US"/>
        </a:p>
      </dgm:t>
    </dgm:pt>
    <dgm:pt modelId="{9EFC547A-2BC6-A54E-B505-F6907185C747}" type="pres">
      <dgm:prSet presAssocID="{06871DA0-5453-E04D-9EFB-77CDF76E7CAA}" presName="hierChild5" presStyleCnt="0"/>
      <dgm:spPr/>
      <dgm:t>
        <a:bodyPr/>
        <a:lstStyle/>
        <a:p>
          <a:endParaRPr lang="zh-CN" altLang="en-US"/>
        </a:p>
      </dgm:t>
    </dgm:pt>
    <dgm:pt modelId="{8E9D488B-D3EB-AC46-8DD8-AE5FB658712C}" type="pres">
      <dgm:prSet presAssocID="{28992B53-8FD2-4348-BC7E-78C59EFEA278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B464D524-07B1-3D48-88C8-C39DDDD14A82}" type="pres">
      <dgm:prSet presAssocID="{A1842D66-F252-1441-931B-691B9645121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E7D7549-C30A-F34A-91DE-541FA29D5B26}" type="pres">
      <dgm:prSet presAssocID="{A1842D66-F252-1441-931B-691B96451210}" presName="rootComposite" presStyleCnt="0"/>
      <dgm:spPr/>
      <dgm:t>
        <a:bodyPr/>
        <a:lstStyle/>
        <a:p>
          <a:endParaRPr lang="zh-CN" altLang="en-US"/>
        </a:p>
      </dgm:t>
    </dgm:pt>
    <dgm:pt modelId="{915CE02C-D193-2943-B2F4-A6A86837DA24}" type="pres">
      <dgm:prSet presAssocID="{A1842D66-F252-1441-931B-691B9645121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32EA05-942C-F648-88BA-4C283B4B089A}" type="pres">
      <dgm:prSet presAssocID="{A1842D66-F252-1441-931B-691B9645121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5DD26586-6CD2-E54A-8C8B-E75C314E7302}" type="pres">
      <dgm:prSet presAssocID="{A1842D66-F252-1441-931B-691B96451210}" presName="hierChild4" presStyleCnt="0"/>
      <dgm:spPr/>
      <dgm:t>
        <a:bodyPr/>
        <a:lstStyle/>
        <a:p>
          <a:endParaRPr lang="zh-CN" altLang="en-US"/>
        </a:p>
      </dgm:t>
    </dgm:pt>
    <dgm:pt modelId="{38B1BC24-1AAA-FC4B-A478-5D0E5356033F}" type="pres">
      <dgm:prSet presAssocID="{A1842D66-F252-1441-931B-691B96451210}" presName="hierChild5" presStyleCnt="0"/>
      <dgm:spPr/>
      <dgm:t>
        <a:bodyPr/>
        <a:lstStyle/>
        <a:p>
          <a:endParaRPr lang="zh-CN" altLang="en-US"/>
        </a:p>
      </dgm:t>
    </dgm:pt>
    <dgm:pt modelId="{9134C53C-CD9E-C347-B90B-D2E449F12B20}" type="pres">
      <dgm:prSet presAssocID="{9825CEA5-A5F3-CE47-A6B0-F6A0BC8D7DA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298F705-BE91-2A4B-BEB7-25A8634E56C7}" type="pres">
      <dgm:prSet presAssocID="{9FAFADD9-4F4E-B343-92B1-3878716DBF4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B092C43-17F7-D348-B2D1-AE3D4F91E0AF}" type="pres">
      <dgm:prSet presAssocID="{9FAFADD9-4F4E-B343-92B1-3878716DBF40}" presName="rootComposite" presStyleCnt="0"/>
      <dgm:spPr/>
      <dgm:t>
        <a:bodyPr/>
        <a:lstStyle/>
        <a:p>
          <a:endParaRPr lang="zh-CN" altLang="en-US"/>
        </a:p>
      </dgm:t>
    </dgm:pt>
    <dgm:pt modelId="{DD0540F3-E7FD-D84C-AFE2-A34BAE74B792}" type="pres">
      <dgm:prSet presAssocID="{9FAFADD9-4F4E-B343-92B1-3878716DBF40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CE2AF3D-2311-9C47-84F6-43498FFBB2EB}" type="pres">
      <dgm:prSet presAssocID="{9FAFADD9-4F4E-B343-92B1-3878716DBF40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ED6D1D5-FD20-1545-84EF-3454D1CF2C00}" type="pres">
      <dgm:prSet presAssocID="{9FAFADD9-4F4E-B343-92B1-3878716DBF40}" presName="hierChild4" presStyleCnt="0"/>
      <dgm:spPr/>
      <dgm:t>
        <a:bodyPr/>
        <a:lstStyle/>
        <a:p>
          <a:endParaRPr lang="zh-CN" altLang="en-US"/>
        </a:p>
      </dgm:t>
    </dgm:pt>
    <dgm:pt modelId="{74F1F39F-BFAC-8846-AAD9-C24BF4502EB4}" type="pres">
      <dgm:prSet presAssocID="{9FAFADD9-4F4E-B343-92B1-3878716DBF40}" presName="hierChild5" presStyleCnt="0"/>
      <dgm:spPr/>
      <dgm:t>
        <a:bodyPr/>
        <a:lstStyle/>
        <a:p>
          <a:endParaRPr lang="zh-CN" altLang="en-US"/>
        </a:p>
      </dgm:t>
    </dgm:pt>
    <dgm:pt modelId="{5DD3D8F6-1E75-C643-9609-3467F9E95C52}" type="pres">
      <dgm:prSet presAssocID="{FCF78E06-6495-474A-ADC4-37ED3D20987D}" presName="hierChild5" presStyleCnt="0"/>
      <dgm:spPr/>
      <dgm:t>
        <a:bodyPr/>
        <a:lstStyle/>
        <a:p>
          <a:endParaRPr lang="zh-CN" altLang="en-US"/>
        </a:p>
      </dgm:t>
    </dgm:pt>
    <dgm:pt modelId="{26FEFA4A-472B-5B46-89F9-B58307434621}" type="pres">
      <dgm:prSet presAssocID="{42E74399-D6AB-7E43-B349-BEEF188B9700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039CFB0-7D91-1742-9BC3-F9C356C398CE}" type="pres">
      <dgm:prSet presAssocID="{DC6C4E16-D482-DE4A-933F-E5D6213D1FA9}" presName="rootComposite" presStyleCnt="0"/>
      <dgm:spPr/>
      <dgm:t>
        <a:bodyPr/>
        <a:lstStyle/>
        <a:p>
          <a:endParaRPr lang="zh-CN" altLang="en-US"/>
        </a:p>
      </dgm:t>
    </dgm:pt>
    <dgm:pt modelId="{CD106ED0-145C-624F-9276-915C00BA6477}" type="pres">
      <dgm:prSet presAssocID="{DC6C4E16-D482-DE4A-933F-E5D6213D1FA9}" presName="rootText" presStyleLbl="node2" presStyleIdx="1" presStyleCnt="3" custScaleX="12084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  <dgm:t>
        <a:bodyPr/>
        <a:lstStyle/>
        <a:p>
          <a:endParaRPr lang="zh-CN" altLang="en-US"/>
        </a:p>
      </dgm:t>
    </dgm:pt>
    <dgm:pt modelId="{E7324B2E-2F1B-B249-BBC7-CA6690109FF9}" type="pres">
      <dgm:prSet presAssocID="{DC6C4E16-D482-DE4A-933F-E5D6213D1FA9}" presName="hierChild5" presStyleCnt="0"/>
      <dgm:spPr/>
      <dgm:t>
        <a:bodyPr/>
        <a:lstStyle/>
        <a:p>
          <a:endParaRPr lang="zh-CN" altLang="en-US"/>
        </a:p>
      </dgm:t>
    </dgm:pt>
    <dgm:pt modelId="{BDDD81B4-E63B-EB44-87F6-99B895B60E4E}" type="pres">
      <dgm:prSet presAssocID="{B1C297FA-3710-734C-98A0-B5B7CC0ADFB6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CEFEDD9F-E035-FC4B-961E-C5859E817A17}" type="pres">
      <dgm:prSet presAssocID="{99AD84B9-4D0A-3F47-9C40-AB51174A504A}" presName="rootComposite" presStyleCnt="0"/>
      <dgm:spPr/>
      <dgm:t>
        <a:bodyPr/>
        <a:lstStyle/>
        <a:p>
          <a:endParaRPr lang="zh-CN" altLang="en-US"/>
        </a:p>
      </dgm:t>
    </dgm:pt>
    <dgm:pt modelId="{EC57565A-8244-204D-B2A4-C3468338C96A}" type="pres">
      <dgm:prSet presAssocID="{99AD84B9-4D0A-3F47-9C40-AB51174A504A}" presName="rootText" presStyleLbl="node2" presStyleIdx="2" presStyleCnt="3" custScaleX="11117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  <dgm:t>
        <a:bodyPr/>
        <a:lstStyle/>
        <a:p>
          <a:endParaRPr lang="zh-CN" altLang="en-US"/>
        </a:p>
      </dgm:t>
    </dgm:pt>
    <dgm:pt modelId="{7B90002E-913A-7243-BC42-4102D9558C34}" type="pres">
      <dgm:prSet presAssocID="{99AD84B9-4D0A-3F47-9C40-AB51174A504A}" presName="hierChild5" presStyleCnt="0"/>
      <dgm:spPr/>
      <dgm:t>
        <a:bodyPr/>
        <a:lstStyle/>
        <a:p>
          <a:endParaRPr lang="zh-CN" altLang="en-US"/>
        </a:p>
      </dgm:t>
    </dgm:pt>
    <dgm:pt modelId="{6D05CD3F-8272-EF41-908C-ABB521160511}" type="pres">
      <dgm:prSet presAssocID="{398AF3FB-4370-1E45-BC30-4800CC970D6A}" presName="hierChild3" presStyleCnt="0"/>
      <dgm:spPr/>
      <dgm:t>
        <a:bodyPr/>
        <a:lstStyle/>
        <a:p>
          <a:endParaRPr lang="zh-CN" altLang="en-US"/>
        </a:p>
      </dgm:t>
    </dgm:pt>
  </dgm:ptLst>
  <dgm:cxnLst>
    <dgm:cxn modelId="{EF9EFEF6-6F74-F840-86C2-0468564E60A5}" srcId="{FCF78E06-6495-474A-ADC4-37ED3D20987D}" destId="{06871DA0-5453-E04D-9EFB-77CDF76E7CAA}" srcOrd="0" destOrd="0" parTransId="{519643B5-A3D8-9746-80E5-5B0D1B8D3454}" sibTransId="{016DD682-9AFB-0245-B11E-91AD82F3C074}"/>
    <dgm:cxn modelId="{EC6767A5-EE2E-B847-8B91-F0AE9BE4ED8A}" type="presOf" srcId="{FCF78E06-6495-474A-ADC4-37ED3D20987D}" destId="{931DF459-474C-C143-B120-780D05DFA5B0}" srcOrd="0" destOrd="0" presId="urn:microsoft.com/office/officeart/2009/3/layout/HorizontalOrganizationChart#375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86B7EF21-EA47-E541-BC80-DEE23F8526DE}" type="presOf" srcId="{C67D933F-4118-F242-9B87-C6F271A90E9C}" destId="{130136FD-234D-784B-A79E-98C3B231C943}" srcOrd="0" destOrd="0" presId="urn:microsoft.com/office/officeart/2009/3/layout/HorizontalOrganizationChart#375"/>
    <dgm:cxn modelId="{8668D05E-1115-5745-AA7D-86C92F9A2799}" type="presOf" srcId="{B1C297FA-3710-734C-98A0-B5B7CC0ADFB6}" destId="{BDDD81B4-E63B-EB44-87F6-99B895B60E4E}" srcOrd="0" destOrd="0" presId="urn:microsoft.com/office/officeart/2009/3/layout/HorizontalOrganizationChart#375"/>
    <dgm:cxn modelId="{BE4EF7EF-6B41-074A-89E2-6DF53620FEF5}" type="presOf" srcId="{9FAFADD9-4F4E-B343-92B1-3878716DBF40}" destId="{ACE2AF3D-2311-9C47-84F6-43498FFBB2EB}" srcOrd="1" destOrd="0" presId="urn:microsoft.com/office/officeart/2009/3/layout/HorizontalOrganizationChart#375"/>
    <dgm:cxn modelId="{1EEA33E9-25DF-E648-ADAA-F174C741F262}" type="presOf" srcId="{A1842D66-F252-1441-931B-691B96451210}" destId="{5532EA05-942C-F648-88BA-4C283B4B089A}" srcOrd="1" destOrd="0" presId="urn:microsoft.com/office/officeart/2009/3/layout/HorizontalOrganizationChart#375"/>
    <dgm:cxn modelId="{10DC7CE2-7BA6-6549-BD18-4349E53C2077}" type="presOf" srcId="{A1842D66-F252-1441-931B-691B96451210}" destId="{915CE02C-D193-2943-B2F4-A6A86837DA24}" srcOrd="0" destOrd="0" presId="urn:microsoft.com/office/officeart/2009/3/layout/HorizontalOrganizationChart#375"/>
    <dgm:cxn modelId="{1DA68461-3289-5A4B-9598-55B2264C4E25}" type="presOf" srcId="{DC6C4E16-D482-DE4A-933F-E5D6213D1FA9}" destId="{CD106ED0-145C-624F-9276-915C00BA6477}" srcOrd="0" destOrd="0" presId="urn:microsoft.com/office/officeart/2009/3/layout/HorizontalOrganizationChart#375"/>
    <dgm:cxn modelId="{F64B4B22-0F38-2A4A-B8B8-8B67D8225AEE}" type="presOf" srcId="{06871DA0-5453-E04D-9EFB-77CDF76E7CAA}" destId="{75F9547B-754C-1F4B-835D-E3E674E8AD0D}" srcOrd="0" destOrd="0" presId="urn:microsoft.com/office/officeart/2009/3/layout/HorizontalOrganizationChart#375"/>
    <dgm:cxn modelId="{43E0FD46-0B5C-544A-B3AD-CC323B2BE0C4}" type="presOf" srcId="{9825CEA5-A5F3-CE47-A6B0-F6A0BC8D7DA6}" destId="{9134C53C-CD9E-C347-B90B-D2E449F12B20}" srcOrd="0" destOrd="0" presId="urn:microsoft.com/office/officeart/2009/3/layout/HorizontalOrganizationChart#375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129B4542-3D3B-D044-B564-52218D0C0DB1}" type="presOf" srcId="{398AF3FB-4370-1E45-BC30-4800CC970D6A}" destId="{601F85C7-1A38-C449-AB4C-DCD2EC3C8CB5}" srcOrd="1" destOrd="0" presId="urn:microsoft.com/office/officeart/2009/3/layout/HorizontalOrganizationChart#375"/>
    <dgm:cxn modelId="{713E01AB-0010-4E48-9015-03358DD9AA51}" srcId="{FCF78E06-6495-474A-ADC4-37ED3D20987D}" destId="{A1842D66-F252-1441-931B-691B96451210}" srcOrd="1" destOrd="0" parTransId="{28992B53-8FD2-4348-BC7E-78C59EFEA278}" sibTransId="{BB1CEAC5-DC0D-A844-81DE-7395A567F2BE}"/>
    <dgm:cxn modelId="{6EE75D3F-962F-B549-A677-F7DEA14BA9DF}" type="presOf" srcId="{9FAFADD9-4F4E-B343-92B1-3878716DBF40}" destId="{DD0540F3-E7FD-D84C-AFE2-A34BAE74B792}" srcOrd="0" destOrd="0" presId="urn:microsoft.com/office/officeart/2009/3/layout/HorizontalOrganizationChart#375"/>
    <dgm:cxn modelId="{DD793A7A-8F80-8643-8FF7-2E86B70F653E}" srcId="{FCF78E06-6495-474A-ADC4-37ED3D20987D}" destId="{9FAFADD9-4F4E-B343-92B1-3878716DBF40}" srcOrd="2" destOrd="0" parTransId="{9825CEA5-A5F3-CE47-A6B0-F6A0BC8D7DA6}" sibTransId="{F4CEB978-51C3-E144-BA65-A513C6E67EF0}"/>
    <dgm:cxn modelId="{ACC5FC88-77DF-9B40-A558-E298A040223A}" type="presOf" srcId="{06871DA0-5453-E04D-9EFB-77CDF76E7CAA}" destId="{084DFA63-BA8E-F642-A080-D9A40C2F7F3B}" srcOrd="1" destOrd="0" presId="urn:microsoft.com/office/officeart/2009/3/layout/HorizontalOrganizationChart#375"/>
    <dgm:cxn modelId="{A609F12D-BF48-1347-9EC1-964DA093F93A}" type="presOf" srcId="{DC6C4E16-D482-DE4A-933F-E5D6213D1FA9}" destId="{141EB8F2-83DB-8D48-959F-74F2E2260F2A}" srcOrd="1" destOrd="0" presId="urn:microsoft.com/office/officeart/2009/3/layout/HorizontalOrganizationChart#375"/>
    <dgm:cxn modelId="{8CFADDC8-D4F6-DE48-935D-CD22EB0EF6E7}" srcId="{C67D933F-4118-F242-9B87-C6F271A90E9C}" destId="{398AF3FB-4370-1E45-BC30-4800CC970D6A}" srcOrd="0" destOrd="0" parTransId="{C2B0C58E-DE80-5E4F-8542-9F6B28ADC79B}" sibTransId="{62947F50-E328-DA46-B818-C20F4D364B7D}"/>
    <dgm:cxn modelId="{BC9817A1-1B85-1E46-AC27-212DD1641893}" type="presOf" srcId="{398AF3FB-4370-1E45-BC30-4800CC970D6A}" destId="{3DE3EF0E-D110-2F4B-89D1-9AF4FFD90400}" srcOrd="0" destOrd="0" presId="urn:microsoft.com/office/officeart/2009/3/layout/HorizontalOrganizationChart#375"/>
    <dgm:cxn modelId="{650413C0-F859-EE4E-BFD2-92DC217056D3}" type="presOf" srcId="{519643B5-A3D8-9746-80E5-5B0D1B8D3454}" destId="{061C472C-EB4D-E64B-8CBB-4ECF2E34C44C}" srcOrd="0" destOrd="0" presId="urn:microsoft.com/office/officeart/2009/3/layout/HorizontalOrganizationChart#375"/>
    <dgm:cxn modelId="{B93DFC0C-37FD-4E47-994B-80A764EF21B7}" type="presOf" srcId="{42E74399-D6AB-7E43-B349-BEEF188B9700}" destId="{26FEFA4A-472B-5B46-89F9-B58307434621}" srcOrd="0" destOrd="0" presId="urn:microsoft.com/office/officeart/2009/3/layout/HorizontalOrganizationChart#375"/>
    <dgm:cxn modelId="{A1C018C3-286C-9744-B6E8-B5CD40AC8610}" type="presOf" srcId="{FCF78E06-6495-474A-ADC4-37ED3D20987D}" destId="{FD3616ED-B705-4240-A2D1-117A6682F7F3}" srcOrd="1" destOrd="0" presId="urn:microsoft.com/office/officeart/2009/3/layout/HorizontalOrganizationChart#375"/>
    <dgm:cxn modelId="{21F45DE2-E0B6-994A-AA77-8B2B121930C4}" type="presOf" srcId="{99AD84B9-4D0A-3F47-9C40-AB51174A504A}" destId="{EC57565A-8244-204D-B2A4-C3468338C96A}" srcOrd="0" destOrd="0" presId="urn:microsoft.com/office/officeart/2009/3/layout/HorizontalOrganizationChart#375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5D77BB2D-D8F4-3A44-83EE-D95F39F562ED}" type="presOf" srcId="{0864CFA1-B36E-0E4B-8B9F-4E10ACAF03EB}" destId="{EF96F842-AAB0-6C45-95DD-7DAE6727706C}" srcOrd="0" destOrd="0" presId="urn:microsoft.com/office/officeart/2009/3/layout/HorizontalOrganizationChart#375"/>
    <dgm:cxn modelId="{6C4C663D-D8B1-9143-ACE2-5425F008D26A}" type="presOf" srcId="{99AD84B9-4D0A-3F47-9C40-AB51174A504A}" destId="{415B48BB-E6C6-7840-AEFB-F18E9D81F71F}" srcOrd="1" destOrd="0" presId="urn:microsoft.com/office/officeart/2009/3/layout/HorizontalOrganizationChart#375"/>
    <dgm:cxn modelId="{0372EF39-6C6E-9B42-A149-E88A0AE0BFE9}" type="presOf" srcId="{28992B53-8FD2-4348-BC7E-78C59EFEA278}" destId="{8E9D488B-D3EB-AC46-8DD8-AE5FB658712C}" srcOrd="0" destOrd="0" presId="urn:microsoft.com/office/officeart/2009/3/layout/HorizontalOrganizationChart#375"/>
    <dgm:cxn modelId="{F1F26FDF-4B63-AC44-A3ED-E85DE6390108}" type="presParOf" srcId="{130136FD-234D-784B-A79E-98C3B231C943}" destId="{D34556A6-4C76-7B44-8FE5-279E22C03288}" srcOrd="0" destOrd="0" presId="urn:microsoft.com/office/officeart/2009/3/layout/HorizontalOrganizationChart#375"/>
    <dgm:cxn modelId="{1FE91555-B1E0-634F-8BA1-CAF497EB1A68}" type="presParOf" srcId="{D34556A6-4C76-7B44-8FE5-279E22C03288}" destId="{C5200FA2-88D4-444D-B218-FB299AE0646A}" srcOrd="0" destOrd="0" presId="urn:microsoft.com/office/officeart/2009/3/layout/HorizontalOrganizationChart#375"/>
    <dgm:cxn modelId="{7A6F876D-AC19-A647-9FB9-72AE8EC89B59}" type="presParOf" srcId="{C5200FA2-88D4-444D-B218-FB299AE0646A}" destId="{3DE3EF0E-D110-2F4B-89D1-9AF4FFD90400}" srcOrd="0" destOrd="0" presId="urn:microsoft.com/office/officeart/2009/3/layout/HorizontalOrganizationChart#375"/>
    <dgm:cxn modelId="{4D4C039E-2840-9D4D-9DEE-44C9CB12CB9E}" type="presParOf" srcId="{C5200FA2-88D4-444D-B218-FB299AE0646A}" destId="{601F85C7-1A38-C449-AB4C-DCD2EC3C8CB5}" srcOrd="1" destOrd="0" presId="urn:microsoft.com/office/officeart/2009/3/layout/HorizontalOrganizationChart#375"/>
    <dgm:cxn modelId="{D80F1003-4AD1-CF48-AC3E-7347EACB1297}" type="presParOf" srcId="{D34556A6-4C76-7B44-8FE5-279E22C03288}" destId="{655BAE0C-B7FB-CC4F-877C-6AB1F59B27BD}" srcOrd="1" destOrd="0" presId="urn:microsoft.com/office/officeart/2009/3/layout/HorizontalOrganizationChart#375"/>
    <dgm:cxn modelId="{CC7FC454-24ED-ED45-AFE4-0241750E8200}" type="presParOf" srcId="{655BAE0C-B7FB-CC4F-877C-6AB1F59B27BD}" destId="{EF96F842-AAB0-6C45-95DD-7DAE6727706C}" srcOrd="0" destOrd="0" presId="urn:microsoft.com/office/officeart/2009/3/layout/HorizontalOrganizationChart#375"/>
    <dgm:cxn modelId="{2C6E0039-B2A3-F647-8CF6-E806FDEF8E76}" type="presParOf" srcId="{655BAE0C-B7FB-CC4F-877C-6AB1F59B27BD}" destId="{6464AF49-59B2-5141-A8D0-6E255102FDCB}" srcOrd="1" destOrd="0" presId="urn:microsoft.com/office/officeart/2009/3/layout/HorizontalOrganizationChart#375"/>
    <dgm:cxn modelId="{E0388750-F17C-694B-83CB-7BD6C9D440B9}" type="presParOf" srcId="{6464AF49-59B2-5141-A8D0-6E255102FDCB}" destId="{3CDBC8D4-D376-944A-AB23-D9F77975A24E}" srcOrd="0" destOrd="0" presId="urn:microsoft.com/office/officeart/2009/3/layout/HorizontalOrganizationChart#375"/>
    <dgm:cxn modelId="{4BF6EA26-C7CF-F145-88F5-F26B2C754138}" type="presParOf" srcId="{3CDBC8D4-D376-944A-AB23-D9F77975A24E}" destId="{931DF459-474C-C143-B120-780D05DFA5B0}" srcOrd="0" destOrd="0" presId="urn:microsoft.com/office/officeart/2009/3/layout/HorizontalOrganizationChart#375"/>
    <dgm:cxn modelId="{D92A491F-9E99-4E44-9D53-1CDE832C2DED}" type="presParOf" srcId="{3CDBC8D4-D376-944A-AB23-D9F77975A24E}" destId="{FD3616ED-B705-4240-A2D1-117A6682F7F3}" srcOrd="1" destOrd="0" presId="urn:microsoft.com/office/officeart/2009/3/layout/HorizontalOrganizationChart#375"/>
    <dgm:cxn modelId="{2612A912-B380-744A-A7B9-29D50D223C56}" type="presParOf" srcId="{6464AF49-59B2-5141-A8D0-6E255102FDCB}" destId="{C95E99B8-F66B-4C42-B704-3A807197CA75}" srcOrd="1" destOrd="0" presId="urn:microsoft.com/office/officeart/2009/3/layout/HorizontalOrganizationChart#375"/>
    <dgm:cxn modelId="{89A4F544-1F26-3744-BF5A-4BBDD2CCDC6A}" type="presParOf" srcId="{C95E99B8-F66B-4C42-B704-3A807197CA75}" destId="{061C472C-EB4D-E64B-8CBB-4ECF2E34C44C}" srcOrd="0" destOrd="0" presId="urn:microsoft.com/office/officeart/2009/3/layout/HorizontalOrganizationChart#375"/>
    <dgm:cxn modelId="{B696C79C-ED89-B14E-972D-AD9FF45EB842}" type="presParOf" srcId="{C95E99B8-F66B-4C42-B704-3A807197CA75}" destId="{65A85381-72A6-9247-A568-141CAA39D428}" srcOrd="1" destOrd="0" presId="urn:microsoft.com/office/officeart/2009/3/layout/HorizontalOrganizationChart#375"/>
    <dgm:cxn modelId="{712063EA-8CF2-2740-BE1F-C7F9D6C01539}" type="presParOf" srcId="{65A85381-72A6-9247-A568-141CAA39D428}" destId="{8762FA3D-CFBD-4744-8606-7EEA0FD216C1}" srcOrd="0" destOrd="0" presId="urn:microsoft.com/office/officeart/2009/3/layout/HorizontalOrganizationChart#375"/>
    <dgm:cxn modelId="{11C5CECC-099B-AF4B-969E-030524C901C6}" type="presParOf" srcId="{8762FA3D-CFBD-4744-8606-7EEA0FD216C1}" destId="{75F9547B-754C-1F4B-835D-E3E674E8AD0D}" srcOrd="0" destOrd="0" presId="urn:microsoft.com/office/officeart/2009/3/layout/HorizontalOrganizationChart#375"/>
    <dgm:cxn modelId="{44A081E1-FB4C-4D47-829B-EEEA2677907F}" type="presParOf" srcId="{8762FA3D-CFBD-4744-8606-7EEA0FD216C1}" destId="{084DFA63-BA8E-F642-A080-D9A40C2F7F3B}" srcOrd="1" destOrd="0" presId="urn:microsoft.com/office/officeart/2009/3/layout/HorizontalOrganizationChart#375"/>
    <dgm:cxn modelId="{02775F7C-0567-8642-9823-F4E16D96FCB6}" type="presParOf" srcId="{65A85381-72A6-9247-A568-141CAA39D428}" destId="{3E0BC4A6-276B-9E4B-89B5-9581156203EB}" srcOrd="1" destOrd="0" presId="urn:microsoft.com/office/officeart/2009/3/layout/HorizontalOrganizationChart#375"/>
    <dgm:cxn modelId="{3EB36562-A213-C348-BDD5-9294F6D8FCA2}" type="presParOf" srcId="{65A85381-72A6-9247-A568-141CAA39D428}" destId="{9EFC547A-2BC6-A54E-B505-F6907185C747}" srcOrd="2" destOrd="0" presId="urn:microsoft.com/office/officeart/2009/3/layout/HorizontalOrganizationChart#375"/>
    <dgm:cxn modelId="{5F7310B5-120F-6C4C-B65A-EAD72F036694}" type="presParOf" srcId="{C95E99B8-F66B-4C42-B704-3A807197CA75}" destId="{8E9D488B-D3EB-AC46-8DD8-AE5FB658712C}" srcOrd="2" destOrd="0" presId="urn:microsoft.com/office/officeart/2009/3/layout/HorizontalOrganizationChart#375"/>
    <dgm:cxn modelId="{BF6234AB-4C59-E048-A2C7-A0A3913933C8}" type="presParOf" srcId="{C95E99B8-F66B-4C42-B704-3A807197CA75}" destId="{B464D524-07B1-3D48-88C8-C39DDDD14A82}" srcOrd="3" destOrd="0" presId="urn:microsoft.com/office/officeart/2009/3/layout/HorizontalOrganizationChart#375"/>
    <dgm:cxn modelId="{E2F2F220-F185-EC40-9B48-D2C93DAEECC6}" type="presParOf" srcId="{B464D524-07B1-3D48-88C8-C39DDDD14A82}" destId="{2E7D7549-C30A-F34A-91DE-541FA29D5B26}" srcOrd="0" destOrd="0" presId="urn:microsoft.com/office/officeart/2009/3/layout/HorizontalOrganizationChart#375"/>
    <dgm:cxn modelId="{A2F78D49-8E9B-C847-A0CB-88B2BF63584C}" type="presParOf" srcId="{2E7D7549-C30A-F34A-91DE-541FA29D5B26}" destId="{915CE02C-D193-2943-B2F4-A6A86837DA24}" srcOrd="0" destOrd="0" presId="urn:microsoft.com/office/officeart/2009/3/layout/HorizontalOrganizationChart#375"/>
    <dgm:cxn modelId="{DADAD886-D295-664A-BDA6-B054FFCC4921}" type="presParOf" srcId="{2E7D7549-C30A-F34A-91DE-541FA29D5B26}" destId="{5532EA05-942C-F648-88BA-4C283B4B089A}" srcOrd="1" destOrd="0" presId="urn:microsoft.com/office/officeart/2009/3/layout/HorizontalOrganizationChart#375"/>
    <dgm:cxn modelId="{C1DF60C7-22A1-6149-9976-9DF945D053B3}" type="presParOf" srcId="{B464D524-07B1-3D48-88C8-C39DDDD14A82}" destId="{5DD26586-6CD2-E54A-8C8B-E75C314E7302}" srcOrd="1" destOrd="0" presId="urn:microsoft.com/office/officeart/2009/3/layout/HorizontalOrganizationChart#375"/>
    <dgm:cxn modelId="{EAF44C77-2185-AB44-9E03-4A8288A362D5}" type="presParOf" srcId="{B464D524-07B1-3D48-88C8-C39DDDD14A82}" destId="{38B1BC24-1AAA-FC4B-A478-5D0E5356033F}" srcOrd="2" destOrd="0" presId="urn:microsoft.com/office/officeart/2009/3/layout/HorizontalOrganizationChart#375"/>
    <dgm:cxn modelId="{AFC1E5F3-FF08-E640-8C49-365BC06B0FB8}" type="presParOf" srcId="{C95E99B8-F66B-4C42-B704-3A807197CA75}" destId="{9134C53C-CD9E-C347-B90B-D2E449F12B20}" srcOrd="4" destOrd="0" presId="urn:microsoft.com/office/officeart/2009/3/layout/HorizontalOrganizationChart#375"/>
    <dgm:cxn modelId="{58328C37-4EB2-B94E-B4B6-D4E038499BFF}" type="presParOf" srcId="{C95E99B8-F66B-4C42-B704-3A807197CA75}" destId="{B298F705-BE91-2A4B-BEB7-25A8634E56C7}" srcOrd="5" destOrd="0" presId="urn:microsoft.com/office/officeart/2009/3/layout/HorizontalOrganizationChart#375"/>
    <dgm:cxn modelId="{FE70CFA6-7CB7-2842-BD3C-0AE8F390D79C}" type="presParOf" srcId="{B298F705-BE91-2A4B-BEB7-25A8634E56C7}" destId="{1B092C43-17F7-D348-B2D1-AE3D4F91E0AF}" srcOrd="0" destOrd="0" presId="urn:microsoft.com/office/officeart/2009/3/layout/HorizontalOrganizationChart#375"/>
    <dgm:cxn modelId="{20EAE229-EC22-034E-A009-0D2D7BB40B27}" type="presParOf" srcId="{1B092C43-17F7-D348-B2D1-AE3D4F91E0AF}" destId="{DD0540F3-E7FD-D84C-AFE2-A34BAE74B792}" srcOrd="0" destOrd="0" presId="urn:microsoft.com/office/officeart/2009/3/layout/HorizontalOrganizationChart#375"/>
    <dgm:cxn modelId="{082D154C-E478-C549-91C0-1427B82D70C6}" type="presParOf" srcId="{1B092C43-17F7-D348-B2D1-AE3D4F91E0AF}" destId="{ACE2AF3D-2311-9C47-84F6-43498FFBB2EB}" srcOrd="1" destOrd="0" presId="urn:microsoft.com/office/officeart/2009/3/layout/HorizontalOrganizationChart#375"/>
    <dgm:cxn modelId="{A1531CDC-E8D6-2D43-BF2C-2F7813E91CD4}" type="presParOf" srcId="{B298F705-BE91-2A4B-BEB7-25A8634E56C7}" destId="{CED6D1D5-FD20-1545-84EF-3454D1CF2C00}" srcOrd="1" destOrd="0" presId="urn:microsoft.com/office/officeart/2009/3/layout/HorizontalOrganizationChart#375"/>
    <dgm:cxn modelId="{BCF65532-D018-9247-9D2D-70ED612B284C}" type="presParOf" srcId="{B298F705-BE91-2A4B-BEB7-25A8634E56C7}" destId="{74F1F39F-BFAC-8846-AAD9-C24BF4502EB4}" srcOrd="2" destOrd="0" presId="urn:microsoft.com/office/officeart/2009/3/layout/HorizontalOrganizationChart#375"/>
    <dgm:cxn modelId="{3BCAD826-57A0-2E41-987A-C51B85C8AF3F}" type="presParOf" srcId="{6464AF49-59B2-5141-A8D0-6E255102FDCB}" destId="{5DD3D8F6-1E75-C643-9609-3467F9E95C52}" srcOrd="2" destOrd="0" presId="urn:microsoft.com/office/officeart/2009/3/layout/HorizontalOrganizationChart#375"/>
    <dgm:cxn modelId="{61361FC4-6DD2-BA45-8666-384E302C1A73}" type="presParOf" srcId="{655BAE0C-B7FB-CC4F-877C-6AB1F59B27BD}" destId="{26FEFA4A-472B-5B46-89F9-B58307434621}" srcOrd="2" destOrd="0" presId="urn:microsoft.com/office/officeart/2009/3/layout/HorizontalOrganizationChart#375"/>
    <dgm:cxn modelId="{685D573E-A707-DC4B-BB0B-B2720DE18552}" type="presParOf" srcId="{655BAE0C-B7FB-CC4F-877C-6AB1F59B27BD}" destId="{2CFE3861-4BCE-5148-B740-6A7E9EAB2201}" srcOrd="3" destOrd="0" presId="urn:microsoft.com/office/officeart/2009/3/layout/HorizontalOrganizationChart#375"/>
    <dgm:cxn modelId="{83925281-14AF-B14A-BE49-183325B8E07B}" type="presParOf" srcId="{2CFE3861-4BCE-5148-B740-6A7E9EAB2201}" destId="{E039CFB0-7D91-1742-9BC3-F9C356C398CE}" srcOrd="0" destOrd="0" presId="urn:microsoft.com/office/officeart/2009/3/layout/HorizontalOrganizationChart#375"/>
    <dgm:cxn modelId="{1FC41581-8A09-FA4C-83FC-55168ABDE60F}" type="presParOf" srcId="{E039CFB0-7D91-1742-9BC3-F9C356C398CE}" destId="{CD106ED0-145C-624F-9276-915C00BA6477}" srcOrd="0" destOrd="0" presId="urn:microsoft.com/office/officeart/2009/3/layout/HorizontalOrganizationChart#375"/>
    <dgm:cxn modelId="{FB549DF6-77E0-7A42-9DC1-9473396F2F16}" type="presParOf" srcId="{E039CFB0-7D91-1742-9BC3-F9C356C398CE}" destId="{141EB8F2-83DB-8D48-959F-74F2E2260F2A}" srcOrd="1" destOrd="0" presId="urn:microsoft.com/office/officeart/2009/3/layout/HorizontalOrganizationChart#375"/>
    <dgm:cxn modelId="{559CEF43-1AE3-D249-BBB5-C98E10835E6E}" type="presParOf" srcId="{2CFE3861-4BCE-5148-B740-6A7E9EAB2201}" destId="{F226ACA0-571C-724E-A0FC-3BDA12674F02}" srcOrd="1" destOrd="0" presId="urn:microsoft.com/office/officeart/2009/3/layout/HorizontalOrganizationChart#375"/>
    <dgm:cxn modelId="{20475F18-E861-7C41-8DBB-804FD979CF0A}" type="presParOf" srcId="{2CFE3861-4BCE-5148-B740-6A7E9EAB2201}" destId="{E7324B2E-2F1B-B249-BBC7-CA6690109FF9}" srcOrd="2" destOrd="0" presId="urn:microsoft.com/office/officeart/2009/3/layout/HorizontalOrganizationChart#375"/>
    <dgm:cxn modelId="{F408AF7E-3183-424F-960A-78918F54FA97}" type="presParOf" srcId="{655BAE0C-B7FB-CC4F-877C-6AB1F59B27BD}" destId="{BDDD81B4-E63B-EB44-87F6-99B895B60E4E}" srcOrd="4" destOrd="0" presId="urn:microsoft.com/office/officeart/2009/3/layout/HorizontalOrganizationChart#375"/>
    <dgm:cxn modelId="{6D9A5A3C-9053-0248-8DC3-33B14CDA827A}" type="presParOf" srcId="{655BAE0C-B7FB-CC4F-877C-6AB1F59B27BD}" destId="{BF5B2684-F6DE-0F44-8E44-D2A93341ACBA}" srcOrd="5" destOrd="0" presId="urn:microsoft.com/office/officeart/2009/3/layout/HorizontalOrganizationChart#375"/>
    <dgm:cxn modelId="{323C4E91-3DDA-6849-90B4-E0A2A58D7959}" type="presParOf" srcId="{BF5B2684-F6DE-0F44-8E44-D2A93341ACBA}" destId="{CEFEDD9F-E035-FC4B-961E-C5859E817A17}" srcOrd="0" destOrd="0" presId="urn:microsoft.com/office/officeart/2009/3/layout/HorizontalOrganizationChart#375"/>
    <dgm:cxn modelId="{C6DCFF5F-B86B-FC4A-9225-1DCC7C313FDC}" type="presParOf" srcId="{CEFEDD9F-E035-FC4B-961E-C5859E817A17}" destId="{EC57565A-8244-204D-B2A4-C3468338C96A}" srcOrd="0" destOrd="0" presId="urn:microsoft.com/office/officeart/2009/3/layout/HorizontalOrganizationChart#375"/>
    <dgm:cxn modelId="{F04C4E79-4637-974C-B2D3-8A5FA7C90505}" type="presParOf" srcId="{CEFEDD9F-E035-FC4B-961E-C5859E817A17}" destId="{415B48BB-E6C6-7840-AEFB-F18E9D81F71F}" srcOrd="1" destOrd="0" presId="urn:microsoft.com/office/officeart/2009/3/layout/HorizontalOrganizationChart#375"/>
    <dgm:cxn modelId="{2AD8BEDE-63EF-7446-AF69-E6766B2EFC4F}" type="presParOf" srcId="{BF5B2684-F6DE-0F44-8E44-D2A93341ACBA}" destId="{C63C0771-915E-374B-BE60-F2826BFACE41}" srcOrd="1" destOrd="0" presId="urn:microsoft.com/office/officeart/2009/3/layout/HorizontalOrganizationChart#375"/>
    <dgm:cxn modelId="{E994E387-B989-9941-AA80-CA09B9E6DFCE}" type="presParOf" srcId="{BF5B2684-F6DE-0F44-8E44-D2A93341ACBA}" destId="{7B90002E-913A-7243-BC42-4102D9558C34}" srcOrd="2" destOrd="0" presId="urn:microsoft.com/office/officeart/2009/3/layout/HorizontalOrganizationChart#375"/>
    <dgm:cxn modelId="{895E270E-87E4-DF49-9F58-264A8DFF02C6}" type="presParOf" srcId="{D34556A6-4C76-7B44-8FE5-279E22C03288}" destId="{6D05CD3F-8272-EF41-908C-ABB521160511}" srcOrd="2" destOrd="0" presId="urn:microsoft.com/office/officeart/2009/3/layout/HorizontalOrganizationChart#37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5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6" loCatId="" qsTypeId="urn:microsoft.com/office/officeart/2005/8/quickstyle/simple1#405" qsCatId="simple" csTypeId="urn:microsoft.com/office/officeart/2005/8/colors/accent2_1#81" csCatId="accent2" phldr="1"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1C118DBF-E21A-3E4D-AEFB-1D2E96947A6D}">
      <dgm:prSet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tx1"/>
              </a:solidFill>
            </a:rPr>
            <a:t>含义和产生</a:t>
          </a:r>
          <a:endParaRPr lang="zh-CN" altLang="en-US" dirty="0">
            <a:solidFill>
              <a:schemeClr val="tx1"/>
            </a:solidFill>
          </a:endParaRPr>
        </a:p>
      </dgm:t>
    </dgm:pt>
    <dgm:pt modelId="{D8C5B649-E32E-C34F-A51F-147D026A38CB}" type="parTrans" cxnId="{9A089E83-FCE7-0647-BB32-39767A6FF874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1302B2B-0010-7D47-95AB-92BEC5C0642D}" type="sibTrans" cxnId="{9A089E83-FCE7-0647-BB32-39767A6FF874}">
      <dgm:prSet/>
      <dgm:spPr/>
      <dgm:t>
        <a:bodyPr/>
        <a:lstStyle/>
        <a:p>
          <a:endParaRPr lang="zh-CN" altLang="en-US"/>
        </a:p>
      </dgm:t>
    </dgm:pt>
    <dgm:pt modelId="{AB14F010-6EE4-3C4C-9F7B-9680525C844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属性</a:t>
          </a:r>
          <a:endParaRPr lang="zh-CN" altLang="en-US" dirty="0"/>
        </a:p>
      </dgm:t>
    </dgm:pt>
    <dgm:pt modelId="{FC71022C-752D-6E43-B27B-A81599026FEB}" type="parTrans" cxnId="{D2B73C2C-EFC7-D749-A7A0-09E88854B1D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5944540-94EF-C74B-87FE-348137598125}" type="sibTrans" cxnId="{D2B73C2C-EFC7-D749-A7A0-09E88854B1DE}">
      <dgm:prSet/>
      <dgm:spPr/>
      <dgm:t>
        <a:bodyPr/>
        <a:lstStyle/>
        <a:p>
          <a:endParaRPr lang="zh-CN" altLang="en-US"/>
        </a:p>
      </dgm:t>
    </dgm:pt>
    <dgm:pt modelId="{272139B2-BDB7-334A-A07A-1527588E2D4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表现形式</a:t>
          </a:r>
          <a:endParaRPr lang="zh-CN" altLang="en-US" dirty="0"/>
        </a:p>
      </dgm:t>
    </dgm:pt>
    <dgm:pt modelId="{222413E9-AC75-B548-9320-7B8310D092B7}" type="parTrans" cxnId="{71D38611-D5A2-8248-939D-8FB7A9614D8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E443BE1-FA7E-2D44-922C-925D7937CE8E}" type="sibTrans" cxnId="{71D38611-D5A2-8248-939D-8FB7A9614D81}">
      <dgm:prSet/>
      <dgm:spPr/>
      <dgm:t>
        <a:bodyPr/>
        <a:lstStyle/>
        <a:p>
          <a:endParaRPr lang="zh-CN" altLang="en-US"/>
        </a:p>
      </dgm:t>
    </dgm:pt>
    <dgm:pt modelId="{313E8B60-3B79-A742-A7A2-7C359EDE86A2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含义</a:t>
          </a:r>
          <a:endParaRPr lang="zh-CN" altLang="en-US" dirty="0"/>
        </a:p>
      </dgm:t>
    </dgm:pt>
    <dgm:pt modelId="{6B068D8B-231C-3148-A0E2-20F7208C8EB2}" type="parTrans" cxnId="{4470D145-5F72-7F48-84CD-F395E6A688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F80FEDAF-5C04-4D43-881B-8C6058EB9C03}" type="sibTrans" cxnId="{4470D145-5F72-7F48-84CD-F395E6A68870}">
      <dgm:prSet/>
      <dgm:spPr/>
      <dgm:t>
        <a:bodyPr/>
        <a:lstStyle/>
        <a:p>
          <a:endParaRPr lang="zh-CN" altLang="en-US"/>
        </a:p>
      </dgm:t>
    </dgm:pt>
    <dgm:pt modelId="{ED08329F-9590-C846-A6D0-C6C92FAAA47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产生</a:t>
          </a:r>
          <a:endParaRPr lang="zh-CN" altLang="en-US" dirty="0"/>
        </a:p>
      </dgm:t>
    </dgm:pt>
    <dgm:pt modelId="{9F076533-38F9-9145-80F0-A4E4859903F3}" type="parTrans" cxnId="{99020E8B-7640-0D4A-85A6-A10854C8FB1F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D9A61DE-AD30-194A-B51A-D5C04B79E98C}" type="sibTrans" cxnId="{99020E8B-7640-0D4A-85A6-A10854C8FB1F}">
      <dgm:prSet/>
      <dgm:spPr/>
      <dgm:t>
        <a:bodyPr/>
        <a:lstStyle/>
        <a:p>
          <a:endParaRPr lang="zh-CN" altLang="en-US"/>
        </a:p>
      </dgm:t>
    </dgm:pt>
    <dgm:pt modelId="{83A33562-E781-8B4B-87AA-8BB0A902897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商品的因素</a:t>
          </a:r>
          <a:endParaRPr lang="zh-CN" altLang="en-US" dirty="0"/>
        </a:p>
      </dgm:t>
    </dgm:pt>
    <dgm:pt modelId="{6C161525-1D67-EE4C-9C10-A5D0FA295D30}" type="parTrans" cxnId="{95D699BA-96C4-2E4E-9935-C411E1C4C705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1A196133-E4AE-F749-AE3A-0F11CE14BCAC}" type="sibTrans" cxnId="{95D699BA-96C4-2E4E-9935-C411E1C4C705}">
      <dgm:prSet/>
      <dgm:spPr/>
      <dgm:t>
        <a:bodyPr/>
        <a:lstStyle/>
        <a:p>
          <a:endParaRPr lang="zh-CN" altLang="en-US"/>
        </a:p>
      </dgm:t>
    </dgm:pt>
    <dgm:pt modelId="{DA6192C2-7B10-EE46-B460-B3EAEEFC4121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劳动的二重性</a:t>
          </a:r>
          <a:endParaRPr lang="zh-CN" altLang="en-US" dirty="0"/>
        </a:p>
      </dgm:t>
    </dgm:pt>
    <dgm:pt modelId="{D504CB6D-45CD-404B-9A54-B70A85992352}" type="parTrans" cxnId="{3FEE3D4A-DDBF-4F4A-BE03-28D8B6258A58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367D5304-B793-344D-8164-E3BE570813F2}" type="sibTrans" cxnId="{3FEE3D4A-DDBF-4F4A-BE03-28D8B6258A58}">
      <dgm:prSet/>
      <dgm:spPr/>
      <dgm:t>
        <a:bodyPr/>
        <a:lstStyle/>
        <a:p>
          <a:endParaRPr lang="zh-CN" altLang="en-US"/>
        </a:p>
      </dgm:t>
    </dgm:pt>
    <dgm:pt modelId="{E1E2FEC0-FBAC-C047-9276-6385028943D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 smtClean="0"/>
            <a:t>内在：商品的价值量</a:t>
          </a:r>
          <a:endParaRPr lang="zh-CN" altLang="en-US" dirty="0"/>
        </a:p>
      </dgm:t>
    </dgm:pt>
    <dgm:pt modelId="{C38FB979-9462-E049-87CE-E9069F70B2F9}" type="parTrans" cxnId="{91FAC880-061B-B242-B805-546098C7AEA6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DD689E65-956D-A648-85BB-6D24F4B22374}" type="sibTrans" cxnId="{91FAC880-061B-B242-B805-546098C7AEA6}">
      <dgm:prSet/>
      <dgm:spPr/>
      <dgm:t>
        <a:bodyPr/>
        <a:lstStyle/>
        <a:p>
          <a:endParaRPr lang="zh-CN" altLang="en-US"/>
        </a:p>
      </dgm:t>
    </dgm:pt>
    <dgm:pt modelId="{29132233-7248-8C4C-9A43-3A33F1161D7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dirty="0" smtClean="0"/>
            <a:t>外在：货币</a:t>
          </a:r>
          <a:endParaRPr lang="zh-CN" altLang="en-US" dirty="0"/>
        </a:p>
      </dgm:t>
    </dgm:pt>
    <dgm:pt modelId="{830E8B52-7CC3-7E47-B4F4-C2190F96ABF1}" type="parTrans" cxnId="{18A2F805-5630-BF41-A85C-37EE3C2B342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275A9382-050F-F24E-B294-5A1FC80F88FB}" type="sibTrans" cxnId="{18A2F805-5630-BF41-A85C-37EE3C2B342D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BA45BF2-0CA5-604B-B24A-75AD497C0FBD}" type="pres">
      <dgm:prSet presAssocID="{FCF78E06-6495-474A-ADC4-37ED3D20987D}" presName="hierRoot1" presStyleCnt="0">
        <dgm:presLayoutVars>
          <dgm:hierBranch val="init"/>
        </dgm:presLayoutVars>
      </dgm:prSet>
      <dgm:spPr/>
    </dgm:pt>
    <dgm:pt modelId="{9350C094-A932-4045-8401-DFB5088D50A2}" type="pres">
      <dgm:prSet presAssocID="{FCF78E06-6495-474A-ADC4-37ED3D20987D}" presName="rootComposite1" presStyleCnt="0"/>
      <dgm:spPr/>
    </dgm:pt>
    <dgm:pt modelId="{66C2ABF5-ADD5-CA40-910E-F02D8E70C815}" type="pres">
      <dgm:prSet presAssocID="{FCF78E06-6495-474A-ADC4-37ED3D20987D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5B26784-E239-724C-B273-C310F0D48BE8}" type="pres">
      <dgm:prSet presAssocID="{FCF78E06-6495-474A-ADC4-37ED3D20987D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1C127832-48ED-2B41-99F3-6D2DBE366540}" type="pres">
      <dgm:prSet presAssocID="{FCF78E06-6495-474A-ADC4-37ED3D20987D}" presName="hierChild2" presStyleCnt="0"/>
      <dgm:spPr/>
    </dgm:pt>
    <dgm:pt modelId="{5D6B1B4D-89DB-6F45-83B6-B08811DE36AD}" type="pres">
      <dgm:prSet presAssocID="{D8C5B649-E32E-C34F-A51F-147D026A38CB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7C40B911-AB81-574B-9D5E-901B64AF87A0}" type="pres">
      <dgm:prSet presAssocID="{1C118DBF-E21A-3E4D-AEFB-1D2E96947A6D}" presName="hierRoot2" presStyleCnt="0">
        <dgm:presLayoutVars>
          <dgm:hierBranch val="init"/>
        </dgm:presLayoutVars>
      </dgm:prSet>
      <dgm:spPr/>
    </dgm:pt>
    <dgm:pt modelId="{E4BDAEBD-F7B4-304B-A0CF-329EEAA58C4B}" type="pres">
      <dgm:prSet presAssocID="{1C118DBF-E21A-3E4D-AEFB-1D2E96947A6D}" presName="rootComposite" presStyleCnt="0"/>
      <dgm:spPr/>
    </dgm:pt>
    <dgm:pt modelId="{D4F54E2E-79CD-1D48-8B3D-A2F42329F8A4}" type="pres">
      <dgm:prSet presAssocID="{1C118DBF-E21A-3E4D-AEFB-1D2E96947A6D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94FE6C-5739-B042-80DB-7E9C2049D072}" type="pres">
      <dgm:prSet presAssocID="{1C118DBF-E21A-3E4D-AEFB-1D2E96947A6D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C5BA23EE-58D2-7042-A29C-8EBB0F59ADA9}" type="pres">
      <dgm:prSet presAssocID="{1C118DBF-E21A-3E4D-AEFB-1D2E96947A6D}" presName="hierChild4" presStyleCnt="0"/>
      <dgm:spPr/>
    </dgm:pt>
    <dgm:pt modelId="{9042A005-71DF-E648-A248-7DEC740AB8B2}" type="pres">
      <dgm:prSet presAssocID="{6B068D8B-231C-3148-A0E2-20F7208C8EB2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FAFE6C5A-ED92-A348-8F8D-2E849DBE1B82}" type="pres">
      <dgm:prSet presAssocID="{313E8B60-3B79-A742-A7A2-7C359EDE86A2}" presName="hierRoot2" presStyleCnt="0">
        <dgm:presLayoutVars>
          <dgm:hierBranch val="init"/>
        </dgm:presLayoutVars>
      </dgm:prSet>
      <dgm:spPr/>
    </dgm:pt>
    <dgm:pt modelId="{8B01E73A-9132-E447-A955-5F3DBB9328C8}" type="pres">
      <dgm:prSet presAssocID="{313E8B60-3B79-A742-A7A2-7C359EDE86A2}" presName="rootComposite" presStyleCnt="0"/>
      <dgm:spPr/>
    </dgm:pt>
    <dgm:pt modelId="{31CFBF9E-7550-9447-9CA3-492E4FEC3F58}" type="pres">
      <dgm:prSet presAssocID="{313E8B60-3B79-A742-A7A2-7C359EDE86A2}" presName="rootText" presStyleLbl="node3" presStyleIdx="0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C048070-42F4-094A-96A0-E6F7A5CB44E8}" type="pres">
      <dgm:prSet presAssocID="{313E8B60-3B79-A742-A7A2-7C359EDE86A2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9B6D12A2-C6AE-4A41-8B61-E33E656BDACC}" type="pres">
      <dgm:prSet presAssocID="{313E8B60-3B79-A742-A7A2-7C359EDE86A2}" presName="hierChild4" presStyleCnt="0"/>
      <dgm:spPr/>
    </dgm:pt>
    <dgm:pt modelId="{82C38176-A65C-E248-A46D-566BFDB1A1BC}" type="pres">
      <dgm:prSet presAssocID="{313E8B60-3B79-A742-A7A2-7C359EDE86A2}" presName="hierChild5" presStyleCnt="0"/>
      <dgm:spPr/>
    </dgm:pt>
    <dgm:pt modelId="{4BE1853F-5F14-B64F-B1FC-E67F48876D89}" type="pres">
      <dgm:prSet presAssocID="{9F076533-38F9-9145-80F0-A4E4859903F3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548D2FE2-A964-7347-AB73-5E782F61017D}" type="pres">
      <dgm:prSet presAssocID="{ED08329F-9590-C846-A6D0-C6C92FAAA470}" presName="hierRoot2" presStyleCnt="0">
        <dgm:presLayoutVars>
          <dgm:hierBranch val="init"/>
        </dgm:presLayoutVars>
      </dgm:prSet>
      <dgm:spPr/>
    </dgm:pt>
    <dgm:pt modelId="{76576A4A-0462-3D47-9257-1A764D148DF9}" type="pres">
      <dgm:prSet presAssocID="{ED08329F-9590-C846-A6D0-C6C92FAAA470}" presName="rootComposite" presStyleCnt="0"/>
      <dgm:spPr/>
    </dgm:pt>
    <dgm:pt modelId="{F8CAD300-A5E6-674B-B3F2-FB5FE334CD9F}" type="pres">
      <dgm:prSet presAssocID="{ED08329F-9590-C846-A6D0-C6C92FAAA470}" presName="rootText" presStyleLbl="node3" presStyleIdx="1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64D72F7-3CBD-1548-A197-8732BE3E8F9F}" type="pres">
      <dgm:prSet presAssocID="{ED08329F-9590-C846-A6D0-C6C92FAAA470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35745963-69E5-C748-8B6E-078E3CB5E893}" type="pres">
      <dgm:prSet presAssocID="{ED08329F-9590-C846-A6D0-C6C92FAAA470}" presName="hierChild4" presStyleCnt="0"/>
      <dgm:spPr/>
    </dgm:pt>
    <dgm:pt modelId="{5D0B9098-B11C-C046-BE63-98294E4E398E}" type="pres">
      <dgm:prSet presAssocID="{ED08329F-9590-C846-A6D0-C6C92FAAA470}" presName="hierChild5" presStyleCnt="0"/>
      <dgm:spPr/>
    </dgm:pt>
    <dgm:pt modelId="{F5E75822-2310-D346-AE43-9336FBC1804E}" type="pres">
      <dgm:prSet presAssocID="{1C118DBF-E21A-3E4D-AEFB-1D2E96947A6D}" presName="hierChild5" presStyleCnt="0"/>
      <dgm:spPr/>
    </dgm:pt>
    <dgm:pt modelId="{CEF90B1B-869E-E44E-ADA4-B8C1E0146847}" type="pres">
      <dgm:prSet presAssocID="{FC71022C-752D-6E43-B27B-A81599026FEB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94021FAB-D16F-9E44-9102-7DA0B20E27E7}" type="pres">
      <dgm:prSet presAssocID="{AB14F010-6EE4-3C4C-9F7B-9680525C844C}" presName="hierRoot2" presStyleCnt="0">
        <dgm:presLayoutVars>
          <dgm:hierBranch val="init"/>
        </dgm:presLayoutVars>
      </dgm:prSet>
      <dgm:spPr/>
    </dgm:pt>
    <dgm:pt modelId="{44A5E4F5-EB35-8A4E-AFFF-CC5BE617F5D1}" type="pres">
      <dgm:prSet presAssocID="{AB14F010-6EE4-3C4C-9F7B-9680525C844C}" presName="rootComposite" presStyleCnt="0"/>
      <dgm:spPr/>
    </dgm:pt>
    <dgm:pt modelId="{178FAB23-96FF-934C-86A2-037408EB2883}" type="pres">
      <dgm:prSet presAssocID="{AB14F010-6EE4-3C4C-9F7B-9680525C844C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47404DB-00FC-C74E-9F83-61C71CFCB30A}" type="pres">
      <dgm:prSet presAssocID="{AB14F010-6EE4-3C4C-9F7B-9680525C844C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6D90746E-86F0-4640-B70B-0B1D6960F354}" type="pres">
      <dgm:prSet presAssocID="{AB14F010-6EE4-3C4C-9F7B-9680525C844C}" presName="hierChild4" presStyleCnt="0"/>
      <dgm:spPr/>
    </dgm:pt>
    <dgm:pt modelId="{8BA92144-0516-9D45-A0E9-CD428896291D}" type="pres">
      <dgm:prSet presAssocID="{6C161525-1D67-EE4C-9C10-A5D0FA295D30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AD4BF22B-8098-9848-8899-1C31D9D391C2}" type="pres">
      <dgm:prSet presAssocID="{83A33562-E781-8B4B-87AA-8BB0A9028973}" presName="hierRoot2" presStyleCnt="0">
        <dgm:presLayoutVars>
          <dgm:hierBranch val="init"/>
        </dgm:presLayoutVars>
      </dgm:prSet>
      <dgm:spPr/>
    </dgm:pt>
    <dgm:pt modelId="{C52B4CD8-9188-EE4A-9325-F3A9240F7A1E}" type="pres">
      <dgm:prSet presAssocID="{83A33562-E781-8B4B-87AA-8BB0A9028973}" presName="rootComposite" presStyleCnt="0"/>
      <dgm:spPr/>
    </dgm:pt>
    <dgm:pt modelId="{8948CFD7-DD04-6447-A001-3EFEBFE8E086}" type="pres">
      <dgm:prSet presAssocID="{83A33562-E781-8B4B-87AA-8BB0A9028973}" presName="rootText" presStyleLbl="node3" presStyleIdx="2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18C7052-FB74-7948-B12D-3E7D95F1FFCC}" type="pres">
      <dgm:prSet presAssocID="{83A33562-E781-8B4B-87AA-8BB0A9028973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4886B7D9-673F-924C-B860-CDE2E196F82A}" type="pres">
      <dgm:prSet presAssocID="{83A33562-E781-8B4B-87AA-8BB0A9028973}" presName="hierChild4" presStyleCnt="0"/>
      <dgm:spPr/>
    </dgm:pt>
    <dgm:pt modelId="{BF9BA38C-FD0D-0347-A3C2-3E0C50D6F7BA}" type="pres">
      <dgm:prSet presAssocID="{83A33562-E781-8B4B-87AA-8BB0A9028973}" presName="hierChild5" presStyleCnt="0"/>
      <dgm:spPr/>
    </dgm:pt>
    <dgm:pt modelId="{E6BDE9AF-46AF-2944-9A2D-426AACE0494F}" type="pres">
      <dgm:prSet presAssocID="{D504CB6D-45CD-404B-9A54-B70A85992352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BFB8D2AF-82EE-2C40-A776-7067228D9C38}" type="pres">
      <dgm:prSet presAssocID="{DA6192C2-7B10-EE46-B460-B3EAEEFC4121}" presName="hierRoot2" presStyleCnt="0">
        <dgm:presLayoutVars>
          <dgm:hierBranch val="init"/>
        </dgm:presLayoutVars>
      </dgm:prSet>
      <dgm:spPr/>
    </dgm:pt>
    <dgm:pt modelId="{E042CC86-4D2B-0D44-8DA2-68AD50A24B39}" type="pres">
      <dgm:prSet presAssocID="{DA6192C2-7B10-EE46-B460-B3EAEEFC4121}" presName="rootComposite" presStyleCnt="0"/>
      <dgm:spPr/>
    </dgm:pt>
    <dgm:pt modelId="{66752DE7-8E42-6543-9136-F3B4B79FA94C}" type="pres">
      <dgm:prSet presAssocID="{DA6192C2-7B10-EE46-B460-B3EAEEFC4121}" presName="rootText" presStyleLbl="node3" presStyleIdx="3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8B5FE7-4E9C-D548-ABFD-D4FAF8009D48}" type="pres">
      <dgm:prSet presAssocID="{DA6192C2-7B10-EE46-B460-B3EAEEFC4121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7E3B7ACB-C183-7249-B005-67459175C4CD}" type="pres">
      <dgm:prSet presAssocID="{DA6192C2-7B10-EE46-B460-B3EAEEFC4121}" presName="hierChild4" presStyleCnt="0"/>
      <dgm:spPr/>
    </dgm:pt>
    <dgm:pt modelId="{932F3B4B-3010-B14C-A994-A28B617D24DE}" type="pres">
      <dgm:prSet presAssocID="{DA6192C2-7B10-EE46-B460-B3EAEEFC4121}" presName="hierChild5" presStyleCnt="0"/>
      <dgm:spPr/>
    </dgm:pt>
    <dgm:pt modelId="{F6F64EB1-8222-E24E-9D66-F2FDB21E1894}" type="pres">
      <dgm:prSet presAssocID="{AB14F010-6EE4-3C4C-9F7B-9680525C844C}" presName="hierChild5" presStyleCnt="0"/>
      <dgm:spPr/>
    </dgm:pt>
    <dgm:pt modelId="{FC92CEDF-CAA7-B448-B49C-C2689E7E2417}" type="pres">
      <dgm:prSet presAssocID="{222413E9-AC75-B548-9320-7B8310D092B7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EAB0AA36-1648-9F46-BA96-53C779F89068}" type="pres">
      <dgm:prSet presAssocID="{272139B2-BDB7-334A-A07A-1527588E2D41}" presName="hierRoot2" presStyleCnt="0">
        <dgm:presLayoutVars>
          <dgm:hierBranch val="init"/>
        </dgm:presLayoutVars>
      </dgm:prSet>
      <dgm:spPr/>
    </dgm:pt>
    <dgm:pt modelId="{B23F1BB1-35B7-4249-868C-46752375D4EB}" type="pres">
      <dgm:prSet presAssocID="{272139B2-BDB7-334A-A07A-1527588E2D41}" presName="rootComposite" presStyleCnt="0"/>
      <dgm:spPr/>
    </dgm:pt>
    <dgm:pt modelId="{C87E25F3-B949-8D42-A839-B4A773E02C95}" type="pres">
      <dgm:prSet presAssocID="{272139B2-BDB7-334A-A07A-1527588E2D41}" presName="rootText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85EA81C-055E-FA4B-9F66-FE76095C542F}" type="pres">
      <dgm:prSet presAssocID="{272139B2-BDB7-334A-A07A-1527588E2D4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B563C429-43F7-6F4B-A749-CB08A6140ABE}" type="pres">
      <dgm:prSet presAssocID="{272139B2-BDB7-334A-A07A-1527588E2D41}" presName="hierChild4" presStyleCnt="0"/>
      <dgm:spPr/>
    </dgm:pt>
    <dgm:pt modelId="{C1DEC945-2B4F-0D48-833B-F4FDBEFB378D}" type="pres">
      <dgm:prSet presAssocID="{C38FB979-9462-E049-87CE-E9069F70B2F9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AFCE7D2F-4342-A248-B2A1-4701677F80EF}" type="pres">
      <dgm:prSet presAssocID="{E1E2FEC0-FBAC-C047-9276-6385028943D6}" presName="hierRoot2" presStyleCnt="0">
        <dgm:presLayoutVars>
          <dgm:hierBranch val="init"/>
        </dgm:presLayoutVars>
      </dgm:prSet>
      <dgm:spPr/>
    </dgm:pt>
    <dgm:pt modelId="{DEC15E41-3D57-A34C-BC80-FA6260C5C2D7}" type="pres">
      <dgm:prSet presAssocID="{E1E2FEC0-FBAC-C047-9276-6385028943D6}" presName="rootComposite" presStyleCnt="0"/>
      <dgm:spPr/>
    </dgm:pt>
    <dgm:pt modelId="{7BCC7CFF-B136-394C-A7D7-E6AE11315CDC}" type="pres">
      <dgm:prSet presAssocID="{E1E2FEC0-FBAC-C047-9276-6385028943D6}" presName="rootText" presStyleLbl="node3" presStyleIdx="4" presStyleCnt="6" custScaleX="12488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C649F57-4239-9F44-9B7E-311AA0AB225A}" type="pres">
      <dgm:prSet presAssocID="{E1E2FEC0-FBAC-C047-9276-6385028943D6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70DD702F-244A-6543-B4A6-CF87031AF47B}" type="pres">
      <dgm:prSet presAssocID="{E1E2FEC0-FBAC-C047-9276-6385028943D6}" presName="hierChild4" presStyleCnt="0"/>
      <dgm:spPr/>
    </dgm:pt>
    <dgm:pt modelId="{C4AE1EBC-95E0-6C4B-8010-318A59EABFC5}" type="pres">
      <dgm:prSet presAssocID="{E1E2FEC0-FBAC-C047-9276-6385028943D6}" presName="hierChild5" presStyleCnt="0"/>
      <dgm:spPr/>
    </dgm:pt>
    <dgm:pt modelId="{626315F1-9BB2-274B-ADEB-C71C39303FD6}" type="pres">
      <dgm:prSet presAssocID="{830E8B52-7CC3-7E47-B4F4-C2190F96ABF1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BDB47624-D9BE-2041-B111-B2A4BCC6EEA3}" type="pres">
      <dgm:prSet presAssocID="{29132233-7248-8C4C-9A43-3A33F1161D7A}" presName="hierRoot2" presStyleCnt="0">
        <dgm:presLayoutVars>
          <dgm:hierBranch val="init"/>
        </dgm:presLayoutVars>
      </dgm:prSet>
      <dgm:spPr/>
    </dgm:pt>
    <dgm:pt modelId="{54D6FF7B-5359-3C48-86C6-3EED7D12B569}" type="pres">
      <dgm:prSet presAssocID="{29132233-7248-8C4C-9A43-3A33F1161D7A}" presName="rootComposite" presStyleCnt="0"/>
      <dgm:spPr/>
    </dgm:pt>
    <dgm:pt modelId="{A695A937-4057-1349-8E79-529244C6408F}" type="pres">
      <dgm:prSet presAssocID="{29132233-7248-8C4C-9A43-3A33F1161D7A}" presName="rootText" presStyleLbl="node3" presStyleIdx="5" presStyleCnt="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07A357-032D-114C-A48A-7469BCA4EA26}" type="pres">
      <dgm:prSet presAssocID="{29132233-7248-8C4C-9A43-3A33F1161D7A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F55635EF-D015-804A-AD67-CE42F6DAFC29}" type="pres">
      <dgm:prSet presAssocID="{29132233-7248-8C4C-9A43-3A33F1161D7A}" presName="hierChild4" presStyleCnt="0"/>
      <dgm:spPr/>
    </dgm:pt>
    <dgm:pt modelId="{5E53779A-3FEE-7542-BA07-85E52A85B78F}" type="pres">
      <dgm:prSet presAssocID="{29132233-7248-8C4C-9A43-3A33F1161D7A}" presName="hierChild5" presStyleCnt="0"/>
      <dgm:spPr/>
    </dgm:pt>
    <dgm:pt modelId="{839F26B0-D734-884C-92EB-88B0276EF3A9}" type="pres">
      <dgm:prSet presAssocID="{272139B2-BDB7-334A-A07A-1527588E2D41}" presName="hierChild5" presStyleCnt="0"/>
      <dgm:spPr/>
    </dgm:pt>
    <dgm:pt modelId="{25731948-116F-354B-8449-D3A0C9A3808E}" type="pres">
      <dgm:prSet presAssocID="{FCF78E06-6495-474A-ADC4-37ED3D20987D}" presName="hierChild3" presStyleCnt="0"/>
      <dgm:spPr/>
    </dgm:pt>
  </dgm:ptLst>
  <dgm:cxnLst>
    <dgm:cxn modelId="{52A7FA2C-DE83-E448-B0AC-34613BC4324C}" type="presOf" srcId="{29132233-7248-8C4C-9A43-3A33F1161D7A}" destId="{A695A937-4057-1349-8E79-529244C6408F}" srcOrd="0" destOrd="0" presId="urn:microsoft.com/office/officeart/2009/3/layout/HorizontalOrganizationChart#376"/>
    <dgm:cxn modelId="{B95047B0-D009-5D43-89BA-B78F285F55CC}" type="presOf" srcId="{6C161525-1D67-EE4C-9C10-A5D0FA295D30}" destId="{8BA92144-0516-9D45-A0E9-CD428896291D}" srcOrd="0" destOrd="0" presId="urn:microsoft.com/office/officeart/2009/3/layout/HorizontalOrganizationChart#376"/>
    <dgm:cxn modelId="{0C6DFF43-DF62-C74B-95D1-86326E22478A}" type="presOf" srcId="{AB14F010-6EE4-3C4C-9F7B-9680525C844C}" destId="{178FAB23-96FF-934C-86A2-037408EB2883}" srcOrd="0" destOrd="0" presId="urn:microsoft.com/office/officeart/2009/3/layout/HorizontalOrganizationChart#376"/>
    <dgm:cxn modelId="{9A089E83-FCE7-0647-BB32-39767A6FF874}" srcId="{FCF78E06-6495-474A-ADC4-37ED3D20987D}" destId="{1C118DBF-E21A-3E4D-AEFB-1D2E96947A6D}" srcOrd="0" destOrd="0" parTransId="{D8C5B649-E32E-C34F-A51F-147D026A38CB}" sibTransId="{11302B2B-0010-7D47-95AB-92BEC5C0642D}"/>
    <dgm:cxn modelId="{54841B36-6B13-9B4F-827F-EE8561AE7DA4}" type="presOf" srcId="{313E8B60-3B79-A742-A7A2-7C359EDE86A2}" destId="{31CFBF9E-7550-9447-9CA3-492E4FEC3F58}" srcOrd="0" destOrd="0" presId="urn:microsoft.com/office/officeart/2009/3/layout/HorizontalOrganizationChart#376"/>
    <dgm:cxn modelId="{D23E749F-1E4B-2C40-9C43-B8E8352CBA29}" type="presOf" srcId="{E1E2FEC0-FBAC-C047-9276-6385028943D6}" destId="{3C649F57-4239-9F44-9B7E-311AA0AB225A}" srcOrd="1" destOrd="0" presId="urn:microsoft.com/office/officeart/2009/3/layout/HorizontalOrganizationChart#376"/>
    <dgm:cxn modelId="{9D205306-1307-0A4A-A642-666558CB5498}" type="presOf" srcId="{D504CB6D-45CD-404B-9A54-B70A85992352}" destId="{E6BDE9AF-46AF-2944-9A2D-426AACE0494F}" srcOrd="0" destOrd="0" presId="urn:microsoft.com/office/officeart/2009/3/layout/HorizontalOrganizationChart#376"/>
    <dgm:cxn modelId="{06EFBAB6-68F5-B340-840F-5C0552936DFC}" type="presOf" srcId="{83A33562-E781-8B4B-87AA-8BB0A9028973}" destId="{518C7052-FB74-7948-B12D-3E7D95F1FFCC}" srcOrd="1" destOrd="0" presId="urn:microsoft.com/office/officeart/2009/3/layout/HorizontalOrganizationChart#376"/>
    <dgm:cxn modelId="{605A60B8-CAAD-C746-93BF-2CB1222B2224}" type="presOf" srcId="{DA6192C2-7B10-EE46-B460-B3EAEEFC4121}" destId="{66752DE7-8E42-6543-9136-F3B4B79FA94C}" srcOrd="0" destOrd="0" presId="urn:microsoft.com/office/officeart/2009/3/layout/HorizontalOrganizationChart#376"/>
    <dgm:cxn modelId="{71D38611-D5A2-8248-939D-8FB7A9614D81}" srcId="{FCF78E06-6495-474A-ADC4-37ED3D20987D}" destId="{272139B2-BDB7-334A-A07A-1527588E2D41}" srcOrd="2" destOrd="0" parTransId="{222413E9-AC75-B548-9320-7B8310D092B7}" sibTransId="{1E443BE1-FA7E-2D44-922C-925D7937CE8E}"/>
    <dgm:cxn modelId="{A9EE76B0-E44A-D544-814D-CF9499EC6E09}" type="presOf" srcId="{C67D933F-4118-F242-9B87-C6F271A90E9C}" destId="{130136FD-234D-784B-A79E-98C3B231C943}" srcOrd="0" destOrd="0" presId="urn:microsoft.com/office/officeart/2009/3/layout/HorizontalOrganizationChart#376"/>
    <dgm:cxn modelId="{4802A47D-6BBC-0243-9C2B-F53334799A10}" type="presOf" srcId="{6B068D8B-231C-3148-A0E2-20F7208C8EB2}" destId="{9042A005-71DF-E648-A248-7DEC740AB8B2}" srcOrd="0" destOrd="0" presId="urn:microsoft.com/office/officeart/2009/3/layout/HorizontalOrganizationChart#376"/>
    <dgm:cxn modelId="{E0028F53-FAA9-1949-946E-EE99C2A9E13E}" type="presOf" srcId="{272139B2-BDB7-334A-A07A-1527588E2D41}" destId="{285EA81C-055E-FA4B-9F66-FE76095C542F}" srcOrd="1" destOrd="0" presId="urn:microsoft.com/office/officeart/2009/3/layout/HorizontalOrganizationChart#376"/>
    <dgm:cxn modelId="{2796AA59-1A6A-3746-9800-1E59FF4A590F}" type="presOf" srcId="{C38FB979-9462-E049-87CE-E9069F70B2F9}" destId="{C1DEC945-2B4F-0D48-833B-F4FDBEFB378D}" srcOrd="0" destOrd="0" presId="urn:microsoft.com/office/officeart/2009/3/layout/HorizontalOrganizationChart#376"/>
    <dgm:cxn modelId="{0AC6259B-98D2-8840-B3C7-54A20DED7DEC}" type="presOf" srcId="{272139B2-BDB7-334A-A07A-1527588E2D41}" destId="{C87E25F3-B949-8D42-A839-B4A773E02C95}" srcOrd="0" destOrd="0" presId="urn:microsoft.com/office/officeart/2009/3/layout/HorizontalOrganizationChart#376"/>
    <dgm:cxn modelId="{BA592C53-965F-FF41-9C85-7AECA8162F0C}" type="presOf" srcId="{FCF78E06-6495-474A-ADC4-37ED3D20987D}" destId="{66C2ABF5-ADD5-CA40-910E-F02D8E70C815}" srcOrd="0" destOrd="0" presId="urn:microsoft.com/office/officeart/2009/3/layout/HorizontalOrganizationChart#376"/>
    <dgm:cxn modelId="{3FEE3D4A-DDBF-4F4A-BE03-28D8B6258A58}" srcId="{AB14F010-6EE4-3C4C-9F7B-9680525C844C}" destId="{DA6192C2-7B10-EE46-B460-B3EAEEFC4121}" srcOrd="1" destOrd="0" parTransId="{D504CB6D-45CD-404B-9A54-B70A85992352}" sibTransId="{367D5304-B793-344D-8164-E3BE570813F2}"/>
    <dgm:cxn modelId="{7AFB1E75-3596-7942-BEBC-E690275167FD}" type="presOf" srcId="{29132233-7248-8C4C-9A43-3A33F1161D7A}" destId="{3907A357-032D-114C-A48A-7469BCA4EA26}" srcOrd="1" destOrd="0" presId="urn:microsoft.com/office/officeart/2009/3/layout/HorizontalOrganizationChart#376"/>
    <dgm:cxn modelId="{4AE15629-872A-3C44-B549-D070761E19FD}" type="presOf" srcId="{ED08329F-9590-C846-A6D0-C6C92FAAA470}" destId="{264D72F7-3CBD-1548-A197-8732BE3E8F9F}" srcOrd="1" destOrd="0" presId="urn:microsoft.com/office/officeart/2009/3/layout/HorizontalOrganizationChart#376"/>
    <dgm:cxn modelId="{3665950A-97B7-764D-8E03-6C3B25237174}" type="presOf" srcId="{D8C5B649-E32E-C34F-A51F-147D026A38CB}" destId="{5D6B1B4D-89DB-6F45-83B6-B08811DE36AD}" srcOrd="0" destOrd="0" presId="urn:microsoft.com/office/officeart/2009/3/layout/HorizontalOrganizationChart#376"/>
    <dgm:cxn modelId="{18A2F805-5630-BF41-A85C-37EE3C2B342D}" srcId="{272139B2-BDB7-334A-A07A-1527588E2D41}" destId="{29132233-7248-8C4C-9A43-3A33F1161D7A}" srcOrd="1" destOrd="0" parTransId="{830E8B52-7CC3-7E47-B4F4-C2190F96ABF1}" sibTransId="{275A9382-050F-F24E-B294-5A1FC80F88FB}"/>
    <dgm:cxn modelId="{89314C3D-DC9B-6444-83A5-06034160B58D}" type="presOf" srcId="{9F076533-38F9-9145-80F0-A4E4859903F3}" destId="{4BE1853F-5F14-B64F-B1FC-E67F48876D89}" srcOrd="0" destOrd="0" presId="urn:microsoft.com/office/officeart/2009/3/layout/HorizontalOrganizationChart#376"/>
    <dgm:cxn modelId="{6060BA72-3940-D54E-BC04-CB10A0A09E5C}" type="presOf" srcId="{1C118DBF-E21A-3E4D-AEFB-1D2E96947A6D}" destId="{5194FE6C-5739-B042-80DB-7E9C2049D072}" srcOrd="1" destOrd="0" presId="urn:microsoft.com/office/officeart/2009/3/layout/HorizontalOrganizationChart#376"/>
    <dgm:cxn modelId="{9F82E381-1A3D-CC4D-81EE-94E6F05FD36C}" srcId="{C67D933F-4118-F242-9B87-C6F271A90E9C}" destId="{FCF78E06-6495-474A-ADC4-37ED3D20987D}" srcOrd="0" destOrd="0" parTransId="{0864CFA1-B36E-0E4B-8B9F-4E10ACAF03EB}" sibTransId="{CCCCEFA7-5F45-1A4D-BC50-AA797A301E2C}"/>
    <dgm:cxn modelId="{4470D145-5F72-7F48-84CD-F395E6A68870}" srcId="{1C118DBF-E21A-3E4D-AEFB-1D2E96947A6D}" destId="{313E8B60-3B79-A742-A7A2-7C359EDE86A2}" srcOrd="0" destOrd="0" parTransId="{6B068D8B-231C-3148-A0E2-20F7208C8EB2}" sibTransId="{F80FEDAF-5C04-4D43-881B-8C6058EB9C03}"/>
    <dgm:cxn modelId="{91FAC880-061B-B242-B805-546098C7AEA6}" srcId="{272139B2-BDB7-334A-A07A-1527588E2D41}" destId="{E1E2FEC0-FBAC-C047-9276-6385028943D6}" srcOrd="0" destOrd="0" parTransId="{C38FB979-9462-E049-87CE-E9069F70B2F9}" sibTransId="{DD689E65-956D-A648-85BB-6D24F4B22374}"/>
    <dgm:cxn modelId="{3A0C8137-0447-DF4F-A1D6-16E301DAD261}" type="presOf" srcId="{313E8B60-3B79-A742-A7A2-7C359EDE86A2}" destId="{DC048070-42F4-094A-96A0-E6F7A5CB44E8}" srcOrd="1" destOrd="0" presId="urn:microsoft.com/office/officeart/2009/3/layout/HorizontalOrganizationChart#376"/>
    <dgm:cxn modelId="{52FE2983-E87A-4242-A7AA-A322A7346974}" type="presOf" srcId="{1C118DBF-E21A-3E4D-AEFB-1D2E96947A6D}" destId="{D4F54E2E-79CD-1D48-8B3D-A2F42329F8A4}" srcOrd="0" destOrd="0" presId="urn:microsoft.com/office/officeart/2009/3/layout/HorizontalOrganizationChart#376"/>
    <dgm:cxn modelId="{77B7BAD9-A830-ED42-A81B-8CFABC099E0A}" type="presOf" srcId="{830E8B52-7CC3-7E47-B4F4-C2190F96ABF1}" destId="{626315F1-9BB2-274B-ADEB-C71C39303FD6}" srcOrd="0" destOrd="0" presId="urn:microsoft.com/office/officeart/2009/3/layout/HorizontalOrganizationChart#376"/>
    <dgm:cxn modelId="{D0B48088-E1B2-7F41-B71B-7C06960FD9DB}" type="presOf" srcId="{83A33562-E781-8B4B-87AA-8BB0A9028973}" destId="{8948CFD7-DD04-6447-A001-3EFEBFE8E086}" srcOrd="0" destOrd="0" presId="urn:microsoft.com/office/officeart/2009/3/layout/HorizontalOrganizationChart#376"/>
    <dgm:cxn modelId="{95D699BA-96C4-2E4E-9935-C411E1C4C705}" srcId="{AB14F010-6EE4-3C4C-9F7B-9680525C844C}" destId="{83A33562-E781-8B4B-87AA-8BB0A9028973}" srcOrd="0" destOrd="0" parTransId="{6C161525-1D67-EE4C-9C10-A5D0FA295D30}" sibTransId="{1A196133-E4AE-F749-AE3A-0F11CE14BCAC}"/>
    <dgm:cxn modelId="{24461508-6D70-4143-AD0C-6033B721E1C1}" type="presOf" srcId="{AB14F010-6EE4-3C4C-9F7B-9680525C844C}" destId="{047404DB-00FC-C74E-9F83-61C71CFCB30A}" srcOrd="1" destOrd="0" presId="urn:microsoft.com/office/officeart/2009/3/layout/HorizontalOrganizationChart#376"/>
    <dgm:cxn modelId="{6F49AF13-E35E-1449-A832-0E09D07BD4B6}" type="presOf" srcId="{FCF78E06-6495-474A-ADC4-37ED3D20987D}" destId="{55B26784-E239-724C-B273-C310F0D48BE8}" srcOrd="1" destOrd="0" presId="urn:microsoft.com/office/officeart/2009/3/layout/HorizontalOrganizationChart#376"/>
    <dgm:cxn modelId="{6E27548C-54B8-0544-9084-EA3614A3F511}" type="presOf" srcId="{ED08329F-9590-C846-A6D0-C6C92FAAA470}" destId="{F8CAD300-A5E6-674B-B3F2-FB5FE334CD9F}" srcOrd="0" destOrd="0" presId="urn:microsoft.com/office/officeart/2009/3/layout/HorizontalOrganizationChart#376"/>
    <dgm:cxn modelId="{D2B73C2C-EFC7-D749-A7A0-09E88854B1DE}" srcId="{FCF78E06-6495-474A-ADC4-37ED3D20987D}" destId="{AB14F010-6EE4-3C4C-9F7B-9680525C844C}" srcOrd="1" destOrd="0" parTransId="{FC71022C-752D-6E43-B27B-A81599026FEB}" sibTransId="{15944540-94EF-C74B-87FE-348137598125}"/>
    <dgm:cxn modelId="{99020E8B-7640-0D4A-85A6-A10854C8FB1F}" srcId="{1C118DBF-E21A-3E4D-AEFB-1D2E96947A6D}" destId="{ED08329F-9590-C846-A6D0-C6C92FAAA470}" srcOrd="1" destOrd="0" parTransId="{9F076533-38F9-9145-80F0-A4E4859903F3}" sibTransId="{5D9A61DE-AD30-194A-B51A-D5C04B79E98C}"/>
    <dgm:cxn modelId="{DA7F6615-E591-324A-A76F-B2215F1764D5}" type="presOf" srcId="{E1E2FEC0-FBAC-C047-9276-6385028943D6}" destId="{7BCC7CFF-B136-394C-A7D7-E6AE11315CDC}" srcOrd="0" destOrd="0" presId="urn:microsoft.com/office/officeart/2009/3/layout/HorizontalOrganizationChart#376"/>
    <dgm:cxn modelId="{D4EE5858-29EB-7D46-A7E4-950F2D7835EF}" type="presOf" srcId="{DA6192C2-7B10-EE46-B460-B3EAEEFC4121}" destId="{FD8B5FE7-4E9C-D548-ABFD-D4FAF8009D48}" srcOrd="1" destOrd="0" presId="urn:microsoft.com/office/officeart/2009/3/layout/HorizontalOrganizationChart#376"/>
    <dgm:cxn modelId="{96A8C9B7-06DA-994F-B3BC-AE5F46544601}" type="presOf" srcId="{FC71022C-752D-6E43-B27B-A81599026FEB}" destId="{CEF90B1B-869E-E44E-ADA4-B8C1E0146847}" srcOrd="0" destOrd="0" presId="urn:microsoft.com/office/officeart/2009/3/layout/HorizontalOrganizationChart#376"/>
    <dgm:cxn modelId="{EC3C289A-1649-9544-93C1-D04D626D297C}" type="presOf" srcId="{222413E9-AC75-B548-9320-7B8310D092B7}" destId="{FC92CEDF-CAA7-B448-B49C-C2689E7E2417}" srcOrd="0" destOrd="0" presId="urn:microsoft.com/office/officeart/2009/3/layout/HorizontalOrganizationChart#376"/>
    <dgm:cxn modelId="{2D87D35C-7C4D-6446-9015-352C20FE3FDF}" type="presParOf" srcId="{130136FD-234D-784B-A79E-98C3B231C943}" destId="{6BA45BF2-0CA5-604B-B24A-75AD497C0FBD}" srcOrd="0" destOrd="0" presId="urn:microsoft.com/office/officeart/2009/3/layout/HorizontalOrganizationChart#376"/>
    <dgm:cxn modelId="{E6D03277-9190-AE41-90DB-9DEE9B742789}" type="presParOf" srcId="{6BA45BF2-0CA5-604B-B24A-75AD497C0FBD}" destId="{9350C094-A932-4045-8401-DFB5088D50A2}" srcOrd="0" destOrd="0" presId="urn:microsoft.com/office/officeart/2009/3/layout/HorizontalOrganizationChart#376"/>
    <dgm:cxn modelId="{A3BA8A6C-9BA0-8448-BF82-91C869BC3141}" type="presParOf" srcId="{9350C094-A932-4045-8401-DFB5088D50A2}" destId="{66C2ABF5-ADD5-CA40-910E-F02D8E70C815}" srcOrd="0" destOrd="0" presId="urn:microsoft.com/office/officeart/2009/3/layout/HorizontalOrganizationChart#376"/>
    <dgm:cxn modelId="{6A182960-E16C-D14A-AB9D-849C848130D0}" type="presParOf" srcId="{9350C094-A932-4045-8401-DFB5088D50A2}" destId="{55B26784-E239-724C-B273-C310F0D48BE8}" srcOrd="1" destOrd="0" presId="urn:microsoft.com/office/officeart/2009/3/layout/HorizontalOrganizationChart#376"/>
    <dgm:cxn modelId="{9FAF75EC-AC5E-074A-B29E-0E0A3E17EB88}" type="presParOf" srcId="{6BA45BF2-0CA5-604B-B24A-75AD497C0FBD}" destId="{1C127832-48ED-2B41-99F3-6D2DBE366540}" srcOrd="1" destOrd="0" presId="urn:microsoft.com/office/officeart/2009/3/layout/HorizontalOrganizationChart#376"/>
    <dgm:cxn modelId="{F6FBFA2F-960A-1F4F-B719-562DB7B6DBF0}" type="presParOf" srcId="{1C127832-48ED-2B41-99F3-6D2DBE366540}" destId="{5D6B1B4D-89DB-6F45-83B6-B08811DE36AD}" srcOrd="0" destOrd="0" presId="urn:microsoft.com/office/officeart/2009/3/layout/HorizontalOrganizationChart#376"/>
    <dgm:cxn modelId="{3F1C3E7C-7556-B644-9776-66E0843C497D}" type="presParOf" srcId="{1C127832-48ED-2B41-99F3-6D2DBE366540}" destId="{7C40B911-AB81-574B-9D5E-901B64AF87A0}" srcOrd="1" destOrd="0" presId="urn:microsoft.com/office/officeart/2009/3/layout/HorizontalOrganizationChart#376"/>
    <dgm:cxn modelId="{DF317B2E-8962-FC43-9301-D39E5B8115A7}" type="presParOf" srcId="{7C40B911-AB81-574B-9D5E-901B64AF87A0}" destId="{E4BDAEBD-F7B4-304B-A0CF-329EEAA58C4B}" srcOrd="0" destOrd="0" presId="urn:microsoft.com/office/officeart/2009/3/layout/HorizontalOrganizationChart#376"/>
    <dgm:cxn modelId="{82BC8A72-B2D2-8843-8820-EA99493577A6}" type="presParOf" srcId="{E4BDAEBD-F7B4-304B-A0CF-329EEAA58C4B}" destId="{D4F54E2E-79CD-1D48-8B3D-A2F42329F8A4}" srcOrd="0" destOrd="0" presId="urn:microsoft.com/office/officeart/2009/3/layout/HorizontalOrganizationChart#376"/>
    <dgm:cxn modelId="{66276268-573A-A141-BA97-D1026F2DEA35}" type="presParOf" srcId="{E4BDAEBD-F7B4-304B-A0CF-329EEAA58C4B}" destId="{5194FE6C-5739-B042-80DB-7E9C2049D072}" srcOrd="1" destOrd="0" presId="urn:microsoft.com/office/officeart/2009/3/layout/HorizontalOrganizationChart#376"/>
    <dgm:cxn modelId="{766A10CD-B450-2240-A3AA-1446FAA0E61A}" type="presParOf" srcId="{7C40B911-AB81-574B-9D5E-901B64AF87A0}" destId="{C5BA23EE-58D2-7042-A29C-8EBB0F59ADA9}" srcOrd="1" destOrd="0" presId="urn:microsoft.com/office/officeart/2009/3/layout/HorizontalOrganizationChart#376"/>
    <dgm:cxn modelId="{4787A3C4-951D-FD45-9898-777061C31D90}" type="presParOf" srcId="{C5BA23EE-58D2-7042-A29C-8EBB0F59ADA9}" destId="{9042A005-71DF-E648-A248-7DEC740AB8B2}" srcOrd="0" destOrd="0" presId="urn:microsoft.com/office/officeart/2009/3/layout/HorizontalOrganizationChart#376"/>
    <dgm:cxn modelId="{A87ACD1B-0F3B-1F48-83E6-11FB705DD8C5}" type="presParOf" srcId="{C5BA23EE-58D2-7042-A29C-8EBB0F59ADA9}" destId="{FAFE6C5A-ED92-A348-8F8D-2E849DBE1B82}" srcOrd="1" destOrd="0" presId="urn:microsoft.com/office/officeart/2009/3/layout/HorizontalOrganizationChart#376"/>
    <dgm:cxn modelId="{3BD883C2-66EB-2441-A6D1-B12B0DC190B7}" type="presParOf" srcId="{FAFE6C5A-ED92-A348-8F8D-2E849DBE1B82}" destId="{8B01E73A-9132-E447-A955-5F3DBB9328C8}" srcOrd="0" destOrd="0" presId="urn:microsoft.com/office/officeart/2009/3/layout/HorizontalOrganizationChart#376"/>
    <dgm:cxn modelId="{6D824637-975B-5445-9D87-38C8BFFF67CF}" type="presParOf" srcId="{8B01E73A-9132-E447-A955-5F3DBB9328C8}" destId="{31CFBF9E-7550-9447-9CA3-492E4FEC3F58}" srcOrd="0" destOrd="0" presId="urn:microsoft.com/office/officeart/2009/3/layout/HorizontalOrganizationChart#376"/>
    <dgm:cxn modelId="{F1A332DB-ABF0-DD43-BBAA-4FF3C9851831}" type="presParOf" srcId="{8B01E73A-9132-E447-A955-5F3DBB9328C8}" destId="{DC048070-42F4-094A-96A0-E6F7A5CB44E8}" srcOrd="1" destOrd="0" presId="urn:microsoft.com/office/officeart/2009/3/layout/HorizontalOrganizationChart#376"/>
    <dgm:cxn modelId="{E991C56A-C4FC-AE4B-881D-787843EB29AA}" type="presParOf" srcId="{FAFE6C5A-ED92-A348-8F8D-2E849DBE1B82}" destId="{9B6D12A2-C6AE-4A41-8B61-E33E656BDACC}" srcOrd="1" destOrd="0" presId="urn:microsoft.com/office/officeart/2009/3/layout/HorizontalOrganizationChart#376"/>
    <dgm:cxn modelId="{47B4326F-50C1-9746-923D-69CB803E8ACC}" type="presParOf" srcId="{FAFE6C5A-ED92-A348-8F8D-2E849DBE1B82}" destId="{82C38176-A65C-E248-A46D-566BFDB1A1BC}" srcOrd="2" destOrd="0" presId="urn:microsoft.com/office/officeart/2009/3/layout/HorizontalOrganizationChart#376"/>
    <dgm:cxn modelId="{B63614BD-9928-5C41-817C-2E66637C56E9}" type="presParOf" srcId="{C5BA23EE-58D2-7042-A29C-8EBB0F59ADA9}" destId="{4BE1853F-5F14-B64F-B1FC-E67F48876D89}" srcOrd="2" destOrd="0" presId="urn:microsoft.com/office/officeart/2009/3/layout/HorizontalOrganizationChart#376"/>
    <dgm:cxn modelId="{0CBAE74D-EA4A-034A-80C6-EB1D06A5BCEB}" type="presParOf" srcId="{C5BA23EE-58D2-7042-A29C-8EBB0F59ADA9}" destId="{548D2FE2-A964-7347-AB73-5E782F61017D}" srcOrd="3" destOrd="0" presId="urn:microsoft.com/office/officeart/2009/3/layout/HorizontalOrganizationChart#376"/>
    <dgm:cxn modelId="{F09569A7-D9DF-074E-BD0B-B1E4AFA293FC}" type="presParOf" srcId="{548D2FE2-A964-7347-AB73-5E782F61017D}" destId="{76576A4A-0462-3D47-9257-1A764D148DF9}" srcOrd="0" destOrd="0" presId="urn:microsoft.com/office/officeart/2009/3/layout/HorizontalOrganizationChart#376"/>
    <dgm:cxn modelId="{CEBD07C3-44E4-A945-86A0-75D1A42ABCFA}" type="presParOf" srcId="{76576A4A-0462-3D47-9257-1A764D148DF9}" destId="{F8CAD300-A5E6-674B-B3F2-FB5FE334CD9F}" srcOrd="0" destOrd="0" presId="urn:microsoft.com/office/officeart/2009/3/layout/HorizontalOrganizationChart#376"/>
    <dgm:cxn modelId="{EDC108AF-EF55-8C4A-A3AB-755EFC2ED72C}" type="presParOf" srcId="{76576A4A-0462-3D47-9257-1A764D148DF9}" destId="{264D72F7-3CBD-1548-A197-8732BE3E8F9F}" srcOrd="1" destOrd="0" presId="urn:microsoft.com/office/officeart/2009/3/layout/HorizontalOrganizationChart#376"/>
    <dgm:cxn modelId="{9C001640-3BDE-BC42-A8D5-806A83EC5A78}" type="presParOf" srcId="{548D2FE2-A964-7347-AB73-5E782F61017D}" destId="{35745963-69E5-C748-8B6E-078E3CB5E893}" srcOrd="1" destOrd="0" presId="urn:microsoft.com/office/officeart/2009/3/layout/HorizontalOrganizationChart#376"/>
    <dgm:cxn modelId="{E21076AA-563F-5747-8A4F-779202AA9761}" type="presParOf" srcId="{548D2FE2-A964-7347-AB73-5E782F61017D}" destId="{5D0B9098-B11C-C046-BE63-98294E4E398E}" srcOrd="2" destOrd="0" presId="urn:microsoft.com/office/officeart/2009/3/layout/HorizontalOrganizationChart#376"/>
    <dgm:cxn modelId="{607B1752-79CE-784B-A91B-26F1748CD951}" type="presParOf" srcId="{7C40B911-AB81-574B-9D5E-901B64AF87A0}" destId="{F5E75822-2310-D346-AE43-9336FBC1804E}" srcOrd="2" destOrd="0" presId="urn:microsoft.com/office/officeart/2009/3/layout/HorizontalOrganizationChart#376"/>
    <dgm:cxn modelId="{588F3E7D-4976-8045-93D8-5A86B625AC50}" type="presParOf" srcId="{1C127832-48ED-2B41-99F3-6D2DBE366540}" destId="{CEF90B1B-869E-E44E-ADA4-B8C1E0146847}" srcOrd="2" destOrd="0" presId="urn:microsoft.com/office/officeart/2009/3/layout/HorizontalOrganizationChart#376"/>
    <dgm:cxn modelId="{5ECCE960-3465-AB4F-BECC-91633FD4B32F}" type="presParOf" srcId="{1C127832-48ED-2B41-99F3-6D2DBE366540}" destId="{94021FAB-D16F-9E44-9102-7DA0B20E27E7}" srcOrd="3" destOrd="0" presId="urn:microsoft.com/office/officeart/2009/3/layout/HorizontalOrganizationChart#376"/>
    <dgm:cxn modelId="{1551FB2F-6123-B444-97E1-2632824DF287}" type="presParOf" srcId="{94021FAB-D16F-9E44-9102-7DA0B20E27E7}" destId="{44A5E4F5-EB35-8A4E-AFFF-CC5BE617F5D1}" srcOrd="0" destOrd="0" presId="urn:microsoft.com/office/officeart/2009/3/layout/HorizontalOrganizationChart#376"/>
    <dgm:cxn modelId="{0E8E7197-37E3-EF41-8B8C-1EDB02C1D590}" type="presParOf" srcId="{44A5E4F5-EB35-8A4E-AFFF-CC5BE617F5D1}" destId="{178FAB23-96FF-934C-86A2-037408EB2883}" srcOrd="0" destOrd="0" presId="urn:microsoft.com/office/officeart/2009/3/layout/HorizontalOrganizationChart#376"/>
    <dgm:cxn modelId="{B14FCEDC-73F4-ED4D-8F4C-BA2BBDBB204F}" type="presParOf" srcId="{44A5E4F5-EB35-8A4E-AFFF-CC5BE617F5D1}" destId="{047404DB-00FC-C74E-9F83-61C71CFCB30A}" srcOrd="1" destOrd="0" presId="urn:microsoft.com/office/officeart/2009/3/layout/HorizontalOrganizationChart#376"/>
    <dgm:cxn modelId="{9D972CA8-9057-8441-80DB-DC95D73C837C}" type="presParOf" srcId="{94021FAB-D16F-9E44-9102-7DA0B20E27E7}" destId="{6D90746E-86F0-4640-B70B-0B1D6960F354}" srcOrd="1" destOrd="0" presId="urn:microsoft.com/office/officeart/2009/3/layout/HorizontalOrganizationChart#376"/>
    <dgm:cxn modelId="{08B4429B-724D-C043-9C2D-915C818BA9B3}" type="presParOf" srcId="{6D90746E-86F0-4640-B70B-0B1D6960F354}" destId="{8BA92144-0516-9D45-A0E9-CD428896291D}" srcOrd="0" destOrd="0" presId="urn:microsoft.com/office/officeart/2009/3/layout/HorizontalOrganizationChart#376"/>
    <dgm:cxn modelId="{9D8E7754-70A6-BE42-B015-8505F583B15A}" type="presParOf" srcId="{6D90746E-86F0-4640-B70B-0B1D6960F354}" destId="{AD4BF22B-8098-9848-8899-1C31D9D391C2}" srcOrd="1" destOrd="0" presId="urn:microsoft.com/office/officeart/2009/3/layout/HorizontalOrganizationChart#376"/>
    <dgm:cxn modelId="{96C44384-E817-3A47-8BA6-CA71BB5833E1}" type="presParOf" srcId="{AD4BF22B-8098-9848-8899-1C31D9D391C2}" destId="{C52B4CD8-9188-EE4A-9325-F3A9240F7A1E}" srcOrd="0" destOrd="0" presId="urn:microsoft.com/office/officeart/2009/3/layout/HorizontalOrganizationChart#376"/>
    <dgm:cxn modelId="{E50D5703-859C-1742-985D-86C6DE32C329}" type="presParOf" srcId="{C52B4CD8-9188-EE4A-9325-F3A9240F7A1E}" destId="{8948CFD7-DD04-6447-A001-3EFEBFE8E086}" srcOrd="0" destOrd="0" presId="urn:microsoft.com/office/officeart/2009/3/layout/HorizontalOrganizationChart#376"/>
    <dgm:cxn modelId="{D4A42875-645A-0540-A29F-C6892592D617}" type="presParOf" srcId="{C52B4CD8-9188-EE4A-9325-F3A9240F7A1E}" destId="{518C7052-FB74-7948-B12D-3E7D95F1FFCC}" srcOrd="1" destOrd="0" presId="urn:microsoft.com/office/officeart/2009/3/layout/HorizontalOrganizationChart#376"/>
    <dgm:cxn modelId="{825ABA66-2308-934B-88F0-07F3A52B1F8F}" type="presParOf" srcId="{AD4BF22B-8098-9848-8899-1C31D9D391C2}" destId="{4886B7D9-673F-924C-B860-CDE2E196F82A}" srcOrd="1" destOrd="0" presId="urn:microsoft.com/office/officeart/2009/3/layout/HorizontalOrganizationChart#376"/>
    <dgm:cxn modelId="{08710C14-AD73-C54E-8402-07BCD241F989}" type="presParOf" srcId="{AD4BF22B-8098-9848-8899-1C31D9D391C2}" destId="{BF9BA38C-FD0D-0347-A3C2-3E0C50D6F7BA}" srcOrd="2" destOrd="0" presId="urn:microsoft.com/office/officeart/2009/3/layout/HorizontalOrganizationChart#376"/>
    <dgm:cxn modelId="{FDEA5CA8-1791-7749-BAE3-5BE15EF851C4}" type="presParOf" srcId="{6D90746E-86F0-4640-B70B-0B1D6960F354}" destId="{E6BDE9AF-46AF-2944-9A2D-426AACE0494F}" srcOrd="2" destOrd="0" presId="urn:microsoft.com/office/officeart/2009/3/layout/HorizontalOrganizationChart#376"/>
    <dgm:cxn modelId="{4A4AC890-E5BA-124B-B787-6D97966AC737}" type="presParOf" srcId="{6D90746E-86F0-4640-B70B-0B1D6960F354}" destId="{BFB8D2AF-82EE-2C40-A776-7067228D9C38}" srcOrd="3" destOrd="0" presId="urn:microsoft.com/office/officeart/2009/3/layout/HorizontalOrganizationChart#376"/>
    <dgm:cxn modelId="{E482EE89-9871-154E-AC96-9CB24E751A34}" type="presParOf" srcId="{BFB8D2AF-82EE-2C40-A776-7067228D9C38}" destId="{E042CC86-4D2B-0D44-8DA2-68AD50A24B39}" srcOrd="0" destOrd="0" presId="urn:microsoft.com/office/officeart/2009/3/layout/HorizontalOrganizationChart#376"/>
    <dgm:cxn modelId="{6107C6E3-2BE6-E743-996B-492F25E95AAD}" type="presParOf" srcId="{E042CC86-4D2B-0D44-8DA2-68AD50A24B39}" destId="{66752DE7-8E42-6543-9136-F3B4B79FA94C}" srcOrd="0" destOrd="0" presId="urn:microsoft.com/office/officeart/2009/3/layout/HorizontalOrganizationChart#376"/>
    <dgm:cxn modelId="{714AC4EE-BA39-2C40-8D96-5931AD44FF83}" type="presParOf" srcId="{E042CC86-4D2B-0D44-8DA2-68AD50A24B39}" destId="{FD8B5FE7-4E9C-D548-ABFD-D4FAF8009D48}" srcOrd="1" destOrd="0" presId="urn:microsoft.com/office/officeart/2009/3/layout/HorizontalOrganizationChart#376"/>
    <dgm:cxn modelId="{58C3F0DA-D9EF-4648-8D51-FF25C810495C}" type="presParOf" srcId="{BFB8D2AF-82EE-2C40-A776-7067228D9C38}" destId="{7E3B7ACB-C183-7249-B005-67459175C4CD}" srcOrd="1" destOrd="0" presId="urn:microsoft.com/office/officeart/2009/3/layout/HorizontalOrganizationChart#376"/>
    <dgm:cxn modelId="{E0C23DFC-2E48-4E41-BAAE-D0B8F4971084}" type="presParOf" srcId="{BFB8D2AF-82EE-2C40-A776-7067228D9C38}" destId="{932F3B4B-3010-B14C-A994-A28B617D24DE}" srcOrd="2" destOrd="0" presId="urn:microsoft.com/office/officeart/2009/3/layout/HorizontalOrganizationChart#376"/>
    <dgm:cxn modelId="{A319B54F-A90E-D64A-A19C-59517F0B7D9F}" type="presParOf" srcId="{94021FAB-D16F-9E44-9102-7DA0B20E27E7}" destId="{F6F64EB1-8222-E24E-9D66-F2FDB21E1894}" srcOrd="2" destOrd="0" presId="urn:microsoft.com/office/officeart/2009/3/layout/HorizontalOrganizationChart#376"/>
    <dgm:cxn modelId="{6740B086-8219-5447-A170-7B0A089C4F60}" type="presParOf" srcId="{1C127832-48ED-2B41-99F3-6D2DBE366540}" destId="{FC92CEDF-CAA7-B448-B49C-C2689E7E2417}" srcOrd="4" destOrd="0" presId="urn:microsoft.com/office/officeart/2009/3/layout/HorizontalOrganizationChart#376"/>
    <dgm:cxn modelId="{61D29A84-747E-3C47-8360-79BAE43FA7FF}" type="presParOf" srcId="{1C127832-48ED-2B41-99F3-6D2DBE366540}" destId="{EAB0AA36-1648-9F46-BA96-53C779F89068}" srcOrd="5" destOrd="0" presId="urn:microsoft.com/office/officeart/2009/3/layout/HorizontalOrganizationChart#376"/>
    <dgm:cxn modelId="{F4C7A8C8-95EE-B54C-8681-5E3BBE4374AB}" type="presParOf" srcId="{EAB0AA36-1648-9F46-BA96-53C779F89068}" destId="{B23F1BB1-35B7-4249-868C-46752375D4EB}" srcOrd="0" destOrd="0" presId="urn:microsoft.com/office/officeart/2009/3/layout/HorizontalOrganizationChart#376"/>
    <dgm:cxn modelId="{961E829E-1660-514F-A1FE-2CCCCB52893F}" type="presParOf" srcId="{B23F1BB1-35B7-4249-868C-46752375D4EB}" destId="{C87E25F3-B949-8D42-A839-B4A773E02C95}" srcOrd="0" destOrd="0" presId="urn:microsoft.com/office/officeart/2009/3/layout/HorizontalOrganizationChart#376"/>
    <dgm:cxn modelId="{62686A4C-ADCE-FB48-8ECC-8ECBF63E4C1E}" type="presParOf" srcId="{B23F1BB1-35B7-4249-868C-46752375D4EB}" destId="{285EA81C-055E-FA4B-9F66-FE76095C542F}" srcOrd="1" destOrd="0" presId="urn:microsoft.com/office/officeart/2009/3/layout/HorizontalOrganizationChart#376"/>
    <dgm:cxn modelId="{0389BB73-5B12-D945-9883-57984716FF00}" type="presParOf" srcId="{EAB0AA36-1648-9F46-BA96-53C779F89068}" destId="{B563C429-43F7-6F4B-A749-CB08A6140ABE}" srcOrd="1" destOrd="0" presId="urn:microsoft.com/office/officeart/2009/3/layout/HorizontalOrganizationChart#376"/>
    <dgm:cxn modelId="{5F5C133A-8116-2C43-9F9D-B44D9D5D4588}" type="presParOf" srcId="{B563C429-43F7-6F4B-A749-CB08A6140ABE}" destId="{C1DEC945-2B4F-0D48-833B-F4FDBEFB378D}" srcOrd="0" destOrd="0" presId="urn:microsoft.com/office/officeart/2009/3/layout/HorizontalOrganizationChart#376"/>
    <dgm:cxn modelId="{348CB5CC-3210-7941-A2DD-BF07A659E95F}" type="presParOf" srcId="{B563C429-43F7-6F4B-A749-CB08A6140ABE}" destId="{AFCE7D2F-4342-A248-B2A1-4701677F80EF}" srcOrd="1" destOrd="0" presId="urn:microsoft.com/office/officeart/2009/3/layout/HorizontalOrganizationChart#376"/>
    <dgm:cxn modelId="{AA6BF381-9476-2F49-B21D-7B6FBD2F907D}" type="presParOf" srcId="{AFCE7D2F-4342-A248-B2A1-4701677F80EF}" destId="{DEC15E41-3D57-A34C-BC80-FA6260C5C2D7}" srcOrd="0" destOrd="0" presId="urn:microsoft.com/office/officeart/2009/3/layout/HorizontalOrganizationChart#376"/>
    <dgm:cxn modelId="{36FC22B3-0E16-004C-BE5E-0759C76F5D25}" type="presParOf" srcId="{DEC15E41-3D57-A34C-BC80-FA6260C5C2D7}" destId="{7BCC7CFF-B136-394C-A7D7-E6AE11315CDC}" srcOrd="0" destOrd="0" presId="urn:microsoft.com/office/officeart/2009/3/layout/HorizontalOrganizationChart#376"/>
    <dgm:cxn modelId="{F2D3DB4B-6434-7A41-9B73-9CA096746330}" type="presParOf" srcId="{DEC15E41-3D57-A34C-BC80-FA6260C5C2D7}" destId="{3C649F57-4239-9F44-9B7E-311AA0AB225A}" srcOrd="1" destOrd="0" presId="urn:microsoft.com/office/officeart/2009/3/layout/HorizontalOrganizationChart#376"/>
    <dgm:cxn modelId="{83F2FEDE-8AB5-C044-B389-FB916F1616C1}" type="presParOf" srcId="{AFCE7D2F-4342-A248-B2A1-4701677F80EF}" destId="{70DD702F-244A-6543-B4A6-CF87031AF47B}" srcOrd="1" destOrd="0" presId="urn:microsoft.com/office/officeart/2009/3/layout/HorizontalOrganizationChart#376"/>
    <dgm:cxn modelId="{94852208-9DB2-8A40-9B81-13207E0F7360}" type="presParOf" srcId="{AFCE7D2F-4342-A248-B2A1-4701677F80EF}" destId="{C4AE1EBC-95E0-6C4B-8010-318A59EABFC5}" srcOrd="2" destOrd="0" presId="urn:microsoft.com/office/officeart/2009/3/layout/HorizontalOrganizationChart#376"/>
    <dgm:cxn modelId="{291D811F-8EB8-814B-8F3F-2DFF054F60D0}" type="presParOf" srcId="{B563C429-43F7-6F4B-A749-CB08A6140ABE}" destId="{626315F1-9BB2-274B-ADEB-C71C39303FD6}" srcOrd="2" destOrd="0" presId="urn:microsoft.com/office/officeart/2009/3/layout/HorizontalOrganizationChart#376"/>
    <dgm:cxn modelId="{C9619FE3-B370-BB4C-8967-B4B51CDBC01D}" type="presParOf" srcId="{B563C429-43F7-6F4B-A749-CB08A6140ABE}" destId="{BDB47624-D9BE-2041-B111-B2A4BCC6EEA3}" srcOrd="3" destOrd="0" presId="urn:microsoft.com/office/officeart/2009/3/layout/HorizontalOrganizationChart#376"/>
    <dgm:cxn modelId="{B1333778-2AFC-2C43-9C7F-C62A2115801C}" type="presParOf" srcId="{BDB47624-D9BE-2041-B111-B2A4BCC6EEA3}" destId="{54D6FF7B-5359-3C48-86C6-3EED7D12B569}" srcOrd="0" destOrd="0" presId="urn:microsoft.com/office/officeart/2009/3/layout/HorizontalOrganizationChart#376"/>
    <dgm:cxn modelId="{5C34BD78-A63D-3147-8314-1EAD802034AC}" type="presParOf" srcId="{54D6FF7B-5359-3C48-86C6-3EED7D12B569}" destId="{A695A937-4057-1349-8E79-529244C6408F}" srcOrd="0" destOrd="0" presId="urn:microsoft.com/office/officeart/2009/3/layout/HorizontalOrganizationChart#376"/>
    <dgm:cxn modelId="{F00FEDE1-F9BF-FA47-AF64-4FB698454D9A}" type="presParOf" srcId="{54D6FF7B-5359-3C48-86C6-3EED7D12B569}" destId="{3907A357-032D-114C-A48A-7469BCA4EA26}" srcOrd="1" destOrd="0" presId="urn:microsoft.com/office/officeart/2009/3/layout/HorizontalOrganizationChart#376"/>
    <dgm:cxn modelId="{5752245A-03D8-7A41-9C3C-304D6F73B61D}" type="presParOf" srcId="{BDB47624-D9BE-2041-B111-B2A4BCC6EEA3}" destId="{F55635EF-D015-804A-AD67-CE42F6DAFC29}" srcOrd="1" destOrd="0" presId="urn:microsoft.com/office/officeart/2009/3/layout/HorizontalOrganizationChart#376"/>
    <dgm:cxn modelId="{811AEACB-3CD1-4F43-B627-C39073CD389C}" type="presParOf" srcId="{BDB47624-D9BE-2041-B111-B2A4BCC6EEA3}" destId="{5E53779A-3FEE-7542-BA07-85E52A85B78F}" srcOrd="2" destOrd="0" presId="urn:microsoft.com/office/officeart/2009/3/layout/HorizontalOrganizationChart#376"/>
    <dgm:cxn modelId="{917860A1-D65A-D64D-B4D1-284CA5C9727E}" type="presParOf" srcId="{EAB0AA36-1648-9F46-BA96-53C779F89068}" destId="{839F26B0-D734-884C-92EB-88B0276EF3A9}" srcOrd="2" destOrd="0" presId="urn:microsoft.com/office/officeart/2009/3/layout/HorizontalOrganizationChart#376"/>
    <dgm:cxn modelId="{17852752-163B-F943-A1C8-9E6DE32972CC}" type="presParOf" srcId="{6BA45BF2-0CA5-604B-B24A-75AD497C0FBD}" destId="{25731948-116F-354B-8449-D3A0C9A3808E}" srcOrd="2" destOrd="0" presId="urn:microsoft.com/office/officeart/2009/3/layout/HorizontalOrganizationChart#37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6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7" loCatId="" qsTypeId="urn:microsoft.com/office/officeart/2005/8/quickstyle/simple1#406" qsCatId="simple" csTypeId="urn:microsoft.com/office/officeart/2005/8/colors/accent2_1#82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形成过程</a:t>
          </a:r>
          <a:endParaRPr lang="zh-CN" altLang="en-US" dirty="0"/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07827859-E440-9945-8ACE-B5A3BC7DB463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1AD06F8E-331B-8A4E-97AD-A312F8221527}" type="parTrans" cxnId="{7DCB16C4-CB0D-C943-8E38-2BEE9BBE1B1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8A6843F4-9722-F94E-9647-0680198E6536}" type="sibTrans" cxnId="{7DCB16C4-CB0D-C943-8E38-2BEE9BBE1B1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746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3" custScaleX="10468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3" custScaleX="105216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EBA7A9F4-157C-9C43-BF43-FB48A7A531E6}" type="pres">
      <dgm:prSet presAssocID="{1AD06F8E-331B-8A4E-97AD-A312F8221527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C6B14958-45DA-BC40-A735-6EC898D9AAFB}" type="pres">
      <dgm:prSet presAssocID="{07827859-E440-9945-8ACE-B5A3BC7DB463}" presName="hierRoot2" presStyleCnt="0">
        <dgm:presLayoutVars>
          <dgm:hierBranch val="init"/>
        </dgm:presLayoutVars>
      </dgm:prSet>
      <dgm:spPr/>
    </dgm:pt>
    <dgm:pt modelId="{F978295F-7730-EF48-BDD6-34FB8D3A0156}" type="pres">
      <dgm:prSet presAssocID="{07827859-E440-9945-8ACE-B5A3BC7DB463}" presName="rootComposite" presStyleCnt="0"/>
      <dgm:spPr/>
    </dgm:pt>
    <dgm:pt modelId="{95C978DC-964B-074A-BEDC-10384E8AEA1E}" type="pres">
      <dgm:prSet presAssocID="{07827859-E440-9945-8ACE-B5A3BC7DB463}" presName="rootText" presStyleLbl="node3" presStyleIdx="2" presStyleCnt="3" custScaleX="10614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5C53770-E443-CC49-B252-5246CBB6E9F5}" type="pres">
      <dgm:prSet presAssocID="{07827859-E440-9945-8ACE-B5A3BC7DB463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1F1237B0-201E-024B-BEEB-2C3945763AA3}" type="pres">
      <dgm:prSet presAssocID="{07827859-E440-9945-8ACE-B5A3BC7DB463}" presName="hierChild4" presStyleCnt="0"/>
      <dgm:spPr/>
    </dgm:pt>
    <dgm:pt modelId="{9C5DF5E8-6344-A844-B265-00C5372238D6}" type="pres">
      <dgm:prSet presAssocID="{07827859-E440-9945-8ACE-B5A3BC7DB463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DC3361A9-49B7-7142-B052-A6AC0D07D69D}" type="presOf" srcId="{C67D933F-4118-F242-9B87-C6F271A90E9C}" destId="{130136FD-234D-784B-A79E-98C3B231C943}" srcOrd="0" destOrd="0" presId="urn:microsoft.com/office/officeart/2009/3/layout/HorizontalOrganizationChart#377"/>
    <dgm:cxn modelId="{A4E353E2-8D5B-4A47-84F1-159EF64BCF11}" type="presOf" srcId="{DC6C4E16-D482-DE4A-933F-E5D6213D1FA9}" destId="{CD106ED0-145C-624F-9276-915C00BA6477}" srcOrd="0" destOrd="0" presId="urn:microsoft.com/office/officeart/2009/3/layout/HorizontalOrganizationChart#377"/>
    <dgm:cxn modelId="{581945FB-D3AA-504C-890E-5A8A74AA78AD}" type="presOf" srcId="{81F7C01E-1855-9642-91E4-1059675DBAC4}" destId="{DB0396ED-C7F8-E749-973B-34BB45A4CB86}" srcOrd="1" destOrd="0" presId="urn:microsoft.com/office/officeart/2009/3/layout/HorizontalOrganizationChart#377"/>
    <dgm:cxn modelId="{43F80004-6172-7A47-A3B9-E4EF33C1BE23}" type="presOf" srcId="{81F7C01E-1855-9642-91E4-1059675DBAC4}" destId="{54E69255-27A5-234E-8C66-A851CB66A36E}" srcOrd="0" destOrd="0" presId="urn:microsoft.com/office/officeart/2009/3/layout/HorizontalOrganizationChart#377"/>
    <dgm:cxn modelId="{1DDCEE9B-C8FF-4547-B887-69076D67CE06}" type="presOf" srcId="{398AF3FB-4370-1E45-BC30-4800CC970D6A}" destId="{FA95B776-26A7-4C48-9123-DFB3E31885D0}" srcOrd="0" destOrd="0" presId="urn:microsoft.com/office/officeart/2009/3/layout/HorizontalOrganizationChart#377"/>
    <dgm:cxn modelId="{D560BB4C-AA5B-E748-AC52-86A777492877}" type="presOf" srcId="{DC6C4E16-D482-DE4A-933F-E5D6213D1FA9}" destId="{141EB8F2-83DB-8D48-959F-74F2E2260F2A}" srcOrd="1" destOrd="0" presId="urn:microsoft.com/office/officeart/2009/3/layout/HorizontalOrganizationChart#377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6D9CABA0-E67A-304F-A347-4BD9269B643E}" type="presOf" srcId="{FCF78E06-6495-474A-ADC4-37ED3D20987D}" destId="{FD3616ED-B705-4240-A2D1-117A6682F7F3}" srcOrd="1" destOrd="0" presId="urn:microsoft.com/office/officeart/2009/3/layout/HorizontalOrganizationChart#377"/>
    <dgm:cxn modelId="{A1BFFE91-BE41-704F-96DD-1AC21644647F}" type="presOf" srcId="{398AF3FB-4370-1E45-BC30-4800CC970D6A}" destId="{3E866915-6922-E345-A97B-0162719CE40F}" srcOrd="1" destOrd="0" presId="urn:microsoft.com/office/officeart/2009/3/layout/HorizontalOrganizationChart#377"/>
    <dgm:cxn modelId="{4EE02F87-9916-824B-B2DA-69CD98D72147}" type="presOf" srcId="{B0424A62-E117-DA43-A69B-DEBD399475BA}" destId="{5CB0C9DA-1833-2E45-9B9F-0F9C24E0A4C4}" srcOrd="0" destOrd="0" presId="urn:microsoft.com/office/officeart/2009/3/layout/HorizontalOrganizationChart#377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263F4D5B-34A1-C940-868F-99ED7662E2B7}" type="presOf" srcId="{1F1EF5DC-14E7-B34E-A55F-F45EAD0CD529}" destId="{CF3F9C0E-10D8-7E40-9A6E-6192BD08FE33}" srcOrd="0" destOrd="0" presId="urn:microsoft.com/office/officeart/2009/3/layout/HorizontalOrganizationChart#377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841BA654-5915-0B4E-BCE5-D714834F2483}" type="presOf" srcId="{C2B0C58E-DE80-5E4F-8542-9F6B28ADC79B}" destId="{FA9CFF23-EF0A-A44D-B29C-4CFC5DC8923D}" srcOrd="0" destOrd="0" presId="urn:microsoft.com/office/officeart/2009/3/layout/HorizontalOrganizationChart#377"/>
    <dgm:cxn modelId="{782AB5A1-EF4F-D544-8DD7-F5AC461D5468}" type="presOf" srcId="{B0424A62-E117-DA43-A69B-DEBD399475BA}" destId="{9AF7A929-F7C4-0149-82C3-4B09B4E7850A}" srcOrd="1" destOrd="0" presId="urn:microsoft.com/office/officeart/2009/3/layout/HorizontalOrganizationChart#377"/>
    <dgm:cxn modelId="{065C2499-F965-2E4C-895C-30C549C1CFE2}" type="presOf" srcId="{0864CFA1-B36E-0E4B-8B9F-4E10ACAF03EB}" destId="{EF96F842-AAB0-6C45-95DD-7DAE6727706C}" srcOrd="0" destOrd="0" presId="urn:microsoft.com/office/officeart/2009/3/layout/HorizontalOrganizationChart#377"/>
    <dgm:cxn modelId="{7DCB16C4-CB0D-C943-8E38-2BEE9BBE1B1C}" srcId="{398AF3FB-4370-1E45-BC30-4800CC970D6A}" destId="{07827859-E440-9945-8ACE-B5A3BC7DB463}" srcOrd="2" destOrd="0" parTransId="{1AD06F8E-331B-8A4E-97AD-A312F8221527}" sibTransId="{8A6843F4-9722-F94E-9647-0680198E6536}"/>
    <dgm:cxn modelId="{EEF05D87-E3DD-8541-8C82-92F6F7B7558A}" type="presOf" srcId="{07827859-E440-9945-8ACE-B5A3BC7DB463}" destId="{65C53770-E443-CC49-B252-5246CBB6E9F5}" srcOrd="1" destOrd="0" presId="urn:microsoft.com/office/officeart/2009/3/layout/HorizontalOrganizationChart#377"/>
    <dgm:cxn modelId="{CCF77A88-7994-E144-95A8-29C2E10467D9}" type="presOf" srcId="{FCF78E06-6495-474A-ADC4-37ED3D20987D}" destId="{931DF459-474C-C143-B120-780D05DFA5B0}" srcOrd="0" destOrd="0" presId="urn:microsoft.com/office/officeart/2009/3/layout/HorizontalOrganizationChart#377"/>
    <dgm:cxn modelId="{FB44D9FD-E3DA-CC40-AA6C-0E6C02BC2577}" type="presOf" srcId="{1AD06F8E-331B-8A4E-97AD-A312F8221527}" destId="{EBA7A9F4-157C-9C43-BF43-FB48A7A531E6}" srcOrd="0" destOrd="0" presId="urn:microsoft.com/office/officeart/2009/3/layout/HorizontalOrganizationChart#377"/>
    <dgm:cxn modelId="{8CA5FF51-4600-A647-B58E-B3570716CF30}" type="presOf" srcId="{42E74399-D6AB-7E43-B349-BEEF188B9700}" destId="{26FEFA4A-472B-5B46-89F9-B58307434621}" srcOrd="0" destOrd="0" presId="urn:microsoft.com/office/officeart/2009/3/layout/HorizontalOrganizationChart#377"/>
    <dgm:cxn modelId="{29798BE3-40D4-B448-A7EF-4CBB56132FAB}" type="presOf" srcId="{07827859-E440-9945-8ACE-B5A3BC7DB463}" destId="{95C978DC-964B-074A-BEDC-10384E8AEA1E}" srcOrd="0" destOrd="0" presId="urn:microsoft.com/office/officeart/2009/3/layout/HorizontalOrganizationChart#377"/>
    <dgm:cxn modelId="{5C0C0A8C-B0B9-CE4A-AA21-DA3F07FED033}" type="presParOf" srcId="{130136FD-234D-784B-A79E-98C3B231C943}" destId="{A9D49124-B4F8-B54D-A7FB-70D7EDF80A78}" srcOrd="0" destOrd="0" presId="urn:microsoft.com/office/officeart/2009/3/layout/HorizontalOrganizationChart#377"/>
    <dgm:cxn modelId="{14BB023C-0124-6848-9E4C-0EA07B6A8979}" type="presParOf" srcId="{A9D49124-B4F8-B54D-A7FB-70D7EDF80A78}" destId="{B3686046-9C58-7344-9CC6-75E8AD38FF94}" srcOrd="0" destOrd="0" presId="urn:microsoft.com/office/officeart/2009/3/layout/HorizontalOrganizationChart#377"/>
    <dgm:cxn modelId="{A7DF8E9E-B298-874F-8980-F1F8941EF7F5}" type="presParOf" srcId="{B3686046-9C58-7344-9CC6-75E8AD38FF94}" destId="{5CB0C9DA-1833-2E45-9B9F-0F9C24E0A4C4}" srcOrd="0" destOrd="0" presId="urn:microsoft.com/office/officeart/2009/3/layout/HorizontalOrganizationChart#377"/>
    <dgm:cxn modelId="{5515C7EC-B673-6E40-A28B-4EF9E06C8EFF}" type="presParOf" srcId="{B3686046-9C58-7344-9CC6-75E8AD38FF94}" destId="{9AF7A929-F7C4-0149-82C3-4B09B4E7850A}" srcOrd="1" destOrd="0" presId="urn:microsoft.com/office/officeart/2009/3/layout/HorizontalOrganizationChart#377"/>
    <dgm:cxn modelId="{54392B68-D19B-624C-99B6-1FDC17670184}" type="presParOf" srcId="{A9D49124-B4F8-B54D-A7FB-70D7EDF80A78}" destId="{35B2BB12-3CDD-A048-929D-D6D0AF1D651A}" srcOrd="1" destOrd="0" presId="urn:microsoft.com/office/officeart/2009/3/layout/HorizontalOrganizationChart#377"/>
    <dgm:cxn modelId="{71DCCA52-3DA0-3648-9CE9-71C4F206E9B9}" type="presParOf" srcId="{35B2BB12-3CDD-A048-929D-D6D0AF1D651A}" destId="{FA9CFF23-EF0A-A44D-B29C-4CFC5DC8923D}" srcOrd="0" destOrd="0" presId="urn:microsoft.com/office/officeart/2009/3/layout/HorizontalOrganizationChart#377"/>
    <dgm:cxn modelId="{CB46FBAE-0564-7E4C-83EB-BDD280553597}" type="presParOf" srcId="{35B2BB12-3CDD-A048-929D-D6D0AF1D651A}" destId="{C4226AA7-7907-B445-B061-8A04B6B92BC9}" srcOrd="1" destOrd="0" presId="urn:microsoft.com/office/officeart/2009/3/layout/HorizontalOrganizationChart#377"/>
    <dgm:cxn modelId="{AF8D9A88-E7E0-6B40-99C2-409EDD813317}" type="presParOf" srcId="{C4226AA7-7907-B445-B061-8A04B6B92BC9}" destId="{3DF4F0F6-30CF-4542-92D6-81C72BA70765}" srcOrd="0" destOrd="0" presId="urn:microsoft.com/office/officeart/2009/3/layout/HorizontalOrganizationChart#377"/>
    <dgm:cxn modelId="{711AA8AE-B572-FF42-B3CC-D923562D24E2}" type="presParOf" srcId="{3DF4F0F6-30CF-4542-92D6-81C72BA70765}" destId="{FA95B776-26A7-4C48-9123-DFB3E31885D0}" srcOrd="0" destOrd="0" presId="urn:microsoft.com/office/officeart/2009/3/layout/HorizontalOrganizationChart#377"/>
    <dgm:cxn modelId="{36B5C914-7E19-274E-B25B-16760AFEC4B0}" type="presParOf" srcId="{3DF4F0F6-30CF-4542-92D6-81C72BA70765}" destId="{3E866915-6922-E345-A97B-0162719CE40F}" srcOrd="1" destOrd="0" presId="urn:microsoft.com/office/officeart/2009/3/layout/HorizontalOrganizationChart#377"/>
    <dgm:cxn modelId="{C35095BA-C0B7-D648-A92B-E9C6FB687B3A}" type="presParOf" srcId="{C4226AA7-7907-B445-B061-8A04B6B92BC9}" destId="{F26CFAB2-84B0-FA48-9482-AE245F08A9E4}" srcOrd="1" destOrd="0" presId="urn:microsoft.com/office/officeart/2009/3/layout/HorizontalOrganizationChart#377"/>
    <dgm:cxn modelId="{5D5A572D-DCAD-BA49-8BCB-DF70967B2E65}" type="presParOf" srcId="{F26CFAB2-84B0-FA48-9482-AE245F08A9E4}" destId="{EF96F842-AAB0-6C45-95DD-7DAE6727706C}" srcOrd="0" destOrd="0" presId="urn:microsoft.com/office/officeart/2009/3/layout/HorizontalOrganizationChart#377"/>
    <dgm:cxn modelId="{ADD37FFA-AF3A-2E43-B3B8-D2E580AA846A}" type="presParOf" srcId="{F26CFAB2-84B0-FA48-9482-AE245F08A9E4}" destId="{6464AF49-59B2-5141-A8D0-6E255102FDCB}" srcOrd="1" destOrd="0" presId="urn:microsoft.com/office/officeart/2009/3/layout/HorizontalOrganizationChart#377"/>
    <dgm:cxn modelId="{8DFC92D3-52CD-7C4E-A7BE-AC6EF6C2B996}" type="presParOf" srcId="{6464AF49-59B2-5141-A8D0-6E255102FDCB}" destId="{3CDBC8D4-D376-944A-AB23-D9F77975A24E}" srcOrd="0" destOrd="0" presId="urn:microsoft.com/office/officeart/2009/3/layout/HorizontalOrganizationChart#377"/>
    <dgm:cxn modelId="{8DC161C7-E1D5-514C-BBAA-359B877F6F4E}" type="presParOf" srcId="{3CDBC8D4-D376-944A-AB23-D9F77975A24E}" destId="{931DF459-474C-C143-B120-780D05DFA5B0}" srcOrd="0" destOrd="0" presId="urn:microsoft.com/office/officeart/2009/3/layout/HorizontalOrganizationChart#377"/>
    <dgm:cxn modelId="{EE6CF195-0FF5-1F42-B414-05685D848CC6}" type="presParOf" srcId="{3CDBC8D4-D376-944A-AB23-D9F77975A24E}" destId="{FD3616ED-B705-4240-A2D1-117A6682F7F3}" srcOrd="1" destOrd="0" presId="urn:microsoft.com/office/officeart/2009/3/layout/HorizontalOrganizationChart#377"/>
    <dgm:cxn modelId="{A5FAF020-9904-EC42-BF8A-F0C8304BF751}" type="presParOf" srcId="{6464AF49-59B2-5141-A8D0-6E255102FDCB}" destId="{C95E99B8-F66B-4C42-B704-3A807197CA75}" srcOrd="1" destOrd="0" presId="urn:microsoft.com/office/officeart/2009/3/layout/HorizontalOrganizationChart#377"/>
    <dgm:cxn modelId="{3EE454FD-F5F9-D940-BC1F-00EDA45D9D4A}" type="presParOf" srcId="{6464AF49-59B2-5141-A8D0-6E255102FDCB}" destId="{5DD3D8F6-1E75-C643-9609-3467F9E95C52}" srcOrd="2" destOrd="0" presId="urn:microsoft.com/office/officeart/2009/3/layout/HorizontalOrganizationChart#377"/>
    <dgm:cxn modelId="{83A5798F-2A36-1D4F-B788-57DB42C9D296}" type="presParOf" srcId="{F26CFAB2-84B0-FA48-9482-AE245F08A9E4}" destId="{26FEFA4A-472B-5B46-89F9-B58307434621}" srcOrd="2" destOrd="0" presId="urn:microsoft.com/office/officeart/2009/3/layout/HorizontalOrganizationChart#377"/>
    <dgm:cxn modelId="{A9AABED5-F492-9C42-BB33-E55BBD569C3F}" type="presParOf" srcId="{F26CFAB2-84B0-FA48-9482-AE245F08A9E4}" destId="{2CFE3861-4BCE-5148-B740-6A7E9EAB2201}" srcOrd="3" destOrd="0" presId="urn:microsoft.com/office/officeart/2009/3/layout/HorizontalOrganizationChart#377"/>
    <dgm:cxn modelId="{863AC55F-3150-8040-BA2A-FFAFC7BEFD41}" type="presParOf" srcId="{2CFE3861-4BCE-5148-B740-6A7E9EAB2201}" destId="{E039CFB0-7D91-1742-9BC3-F9C356C398CE}" srcOrd="0" destOrd="0" presId="urn:microsoft.com/office/officeart/2009/3/layout/HorizontalOrganizationChart#377"/>
    <dgm:cxn modelId="{13343C79-04AE-E342-ACA3-3DBFB67C10F5}" type="presParOf" srcId="{E039CFB0-7D91-1742-9BC3-F9C356C398CE}" destId="{CD106ED0-145C-624F-9276-915C00BA6477}" srcOrd="0" destOrd="0" presId="urn:microsoft.com/office/officeart/2009/3/layout/HorizontalOrganizationChart#377"/>
    <dgm:cxn modelId="{988CA5D8-6F03-7D4F-980B-719B0EA3150D}" type="presParOf" srcId="{E039CFB0-7D91-1742-9BC3-F9C356C398CE}" destId="{141EB8F2-83DB-8D48-959F-74F2E2260F2A}" srcOrd="1" destOrd="0" presId="urn:microsoft.com/office/officeart/2009/3/layout/HorizontalOrganizationChart#377"/>
    <dgm:cxn modelId="{9CA9993A-CEC8-564E-9A97-C6765B6462EF}" type="presParOf" srcId="{2CFE3861-4BCE-5148-B740-6A7E9EAB2201}" destId="{F226ACA0-571C-724E-A0FC-3BDA12674F02}" srcOrd="1" destOrd="0" presId="urn:microsoft.com/office/officeart/2009/3/layout/HorizontalOrganizationChart#377"/>
    <dgm:cxn modelId="{85AE2B49-CB7D-6340-9548-EC3B85F7CF15}" type="presParOf" srcId="{2CFE3861-4BCE-5148-B740-6A7E9EAB2201}" destId="{E7324B2E-2F1B-B249-BBC7-CA6690109FF9}" srcOrd="2" destOrd="0" presId="urn:microsoft.com/office/officeart/2009/3/layout/HorizontalOrganizationChart#377"/>
    <dgm:cxn modelId="{A898DF56-C061-AC42-8BE4-6A7D50A0AB82}" type="presParOf" srcId="{F26CFAB2-84B0-FA48-9482-AE245F08A9E4}" destId="{EBA7A9F4-157C-9C43-BF43-FB48A7A531E6}" srcOrd="4" destOrd="0" presId="urn:microsoft.com/office/officeart/2009/3/layout/HorizontalOrganizationChart#377"/>
    <dgm:cxn modelId="{68886BD7-2E28-054D-AF1E-F30321809C6E}" type="presParOf" srcId="{F26CFAB2-84B0-FA48-9482-AE245F08A9E4}" destId="{C6B14958-45DA-BC40-A735-6EC898D9AAFB}" srcOrd="5" destOrd="0" presId="urn:microsoft.com/office/officeart/2009/3/layout/HorizontalOrganizationChart#377"/>
    <dgm:cxn modelId="{03FF03D2-FDE0-9444-8254-347D079FC68A}" type="presParOf" srcId="{C6B14958-45DA-BC40-A735-6EC898D9AAFB}" destId="{F978295F-7730-EF48-BDD6-34FB8D3A0156}" srcOrd="0" destOrd="0" presId="urn:microsoft.com/office/officeart/2009/3/layout/HorizontalOrganizationChart#377"/>
    <dgm:cxn modelId="{40CB021A-4A30-B941-A865-EC0F57BD63A1}" type="presParOf" srcId="{F978295F-7730-EF48-BDD6-34FB8D3A0156}" destId="{95C978DC-964B-074A-BEDC-10384E8AEA1E}" srcOrd="0" destOrd="0" presId="urn:microsoft.com/office/officeart/2009/3/layout/HorizontalOrganizationChart#377"/>
    <dgm:cxn modelId="{0C366435-C33D-994B-B8F1-C4291849298F}" type="presParOf" srcId="{F978295F-7730-EF48-BDD6-34FB8D3A0156}" destId="{65C53770-E443-CC49-B252-5246CBB6E9F5}" srcOrd="1" destOrd="0" presId="urn:microsoft.com/office/officeart/2009/3/layout/HorizontalOrganizationChart#377"/>
    <dgm:cxn modelId="{DA5092B8-D0F7-5244-BAEF-9C985D24BA8F}" type="presParOf" srcId="{C6B14958-45DA-BC40-A735-6EC898D9AAFB}" destId="{1F1237B0-201E-024B-BEEB-2C3945763AA3}" srcOrd="1" destOrd="0" presId="urn:microsoft.com/office/officeart/2009/3/layout/HorizontalOrganizationChart#377"/>
    <dgm:cxn modelId="{4E4315B4-A23F-D94A-B53C-87132ACA13C5}" type="presParOf" srcId="{C6B14958-45DA-BC40-A735-6EC898D9AAFB}" destId="{9C5DF5E8-6344-A844-B265-00C5372238D6}" srcOrd="2" destOrd="0" presId="urn:microsoft.com/office/officeart/2009/3/layout/HorizontalOrganizationChart#377"/>
    <dgm:cxn modelId="{C41F7E0B-B696-5C42-94C9-3FAB36A33EA7}" type="presParOf" srcId="{C4226AA7-7907-B445-B061-8A04B6B92BC9}" destId="{26508D03-4CB1-C34B-8D62-2682637C16E7}" srcOrd="2" destOrd="0" presId="urn:microsoft.com/office/officeart/2009/3/layout/HorizontalOrganizationChart#377"/>
    <dgm:cxn modelId="{6DB8135B-7980-CD41-8EE2-FAD61312F732}" type="presParOf" srcId="{35B2BB12-3CDD-A048-929D-D6D0AF1D651A}" destId="{CF3F9C0E-10D8-7E40-9A6E-6192BD08FE33}" srcOrd="2" destOrd="0" presId="urn:microsoft.com/office/officeart/2009/3/layout/HorizontalOrganizationChart#377"/>
    <dgm:cxn modelId="{1A670F9A-9E8A-F141-AF50-AD6439F404C5}" type="presParOf" srcId="{35B2BB12-3CDD-A048-929D-D6D0AF1D651A}" destId="{4D2041E2-49B7-5D47-9AF8-BF6D68DE8394}" srcOrd="3" destOrd="0" presId="urn:microsoft.com/office/officeart/2009/3/layout/HorizontalOrganizationChart#377"/>
    <dgm:cxn modelId="{D83A6C43-B696-B444-89FF-A236CE090074}" type="presParOf" srcId="{4D2041E2-49B7-5D47-9AF8-BF6D68DE8394}" destId="{25B0276B-606E-1A41-8ADC-6A5340ECA5A6}" srcOrd="0" destOrd="0" presId="urn:microsoft.com/office/officeart/2009/3/layout/HorizontalOrganizationChart#377"/>
    <dgm:cxn modelId="{C89799AC-7B06-B447-8288-40AAC3DAEDF2}" type="presParOf" srcId="{25B0276B-606E-1A41-8ADC-6A5340ECA5A6}" destId="{54E69255-27A5-234E-8C66-A851CB66A36E}" srcOrd="0" destOrd="0" presId="urn:microsoft.com/office/officeart/2009/3/layout/HorizontalOrganizationChart#377"/>
    <dgm:cxn modelId="{1A3382A9-616B-4547-8C14-BC3A6AC47CE5}" type="presParOf" srcId="{25B0276B-606E-1A41-8ADC-6A5340ECA5A6}" destId="{DB0396ED-C7F8-E749-973B-34BB45A4CB86}" srcOrd="1" destOrd="0" presId="urn:microsoft.com/office/officeart/2009/3/layout/HorizontalOrganizationChart#377"/>
    <dgm:cxn modelId="{3F108103-05F2-B545-BF19-524D59CBAFD6}" type="presParOf" srcId="{4D2041E2-49B7-5D47-9AF8-BF6D68DE8394}" destId="{70FBEF49-D22F-7C45-AF6E-153916261425}" srcOrd="1" destOrd="0" presId="urn:microsoft.com/office/officeart/2009/3/layout/HorizontalOrganizationChart#377"/>
    <dgm:cxn modelId="{E448B94F-EC13-0C4F-ACAA-FD3288726D30}" type="presParOf" srcId="{4D2041E2-49B7-5D47-9AF8-BF6D68DE8394}" destId="{798DBE95-7D99-7749-B0EC-1B1CD4345E40}" srcOrd="2" destOrd="0" presId="urn:microsoft.com/office/officeart/2009/3/layout/HorizontalOrganizationChart#377"/>
    <dgm:cxn modelId="{27C512C3-7ADE-D749-B787-AA1EEDC47340}" type="presParOf" srcId="{A9D49124-B4F8-B54D-A7FB-70D7EDF80A78}" destId="{73B61699-3D6D-4B48-9333-45B038D5798F}" srcOrd="2" destOrd="0" presId="urn:microsoft.com/office/officeart/2009/3/layout/HorizontalOrganizationChart#37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7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79" loCatId="" qsTypeId="urn:microsoft.com/office/officeart/2005/8/quickstyle/simple1#408" qsCatId="simple" csTypeId="urn:microsoft.com/office/officeart/2005/8/colors/accent2_1#84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dirty="0" smtClean="0"/>
            <a:t>1.</a:t>
          </a:r>
          <a:r>
            <a:rPr lang="zh-CN" altLang="en-US" dirty="0" smtClean="0"/>
            <a:t>资本主义的形成</a:t>
          </a:r>
          <a:endParaRPr lang="zh-CN" altLang="en-US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形成基础：商品经济</a:t>
          </a:r>
          <a:endParaRPr lang="zh-CN" altLang="en-US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/>
      <dgm:spPr>
        <a:solidFill>
          <a:srgbClr val="C00000"/>
        </a:solidFill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>
              <a:solidFill>
                <a:schemeClr val="bg1"/>
              </a:solidFill>
            </a:rPr>
            <a:t>形成过程</a:t>
          </a:r>
          <a:endParaRPr lang="zh-CN" altLang="en-US" dirty="0">
            <a:solidFill>
              <a:schemeClr val="bg1"/>
            </a:solidFill>
          </a:endParaRP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商品经济基本概念</a:t>
          </a:r>
          <a:endParaRPr lang="zh-CN" altLang="en-US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商品经济基本规律</a:t>
          </a:r>
          <a:endParaRPr lang="zh-CN" altLang="en-US" dirty="0"/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C939AD1E-F7EA-B04D-8075-DBCD82443AF0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dirty="0" smtClean="0"/>
            <a:t>商品经济基本矛盾</a:t>
          </a:r>
          <a:endParaRPr lang="zh-CN" altLang="en-US" dirty="0"/>
        </a:p>
      </dgm:t>
    </dgm:pt>
    <dgm:pt modelId="{1A69E90B-ED45-C747-9B83-79BB222CCC09}" type="parTrans" cxnId="{7B92DA45-DBD6-FA49-AE85-3F5578F7417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/>
        </a:p>
      </dgm:t>
    </dgm:pt>
    <dgm:pt modelId="{4B4CBB4C-BF9B-BE44-B4E3-FBFC7B09E5CC}" type="sibTrans" cxnId="{7B92DA45-DBD6-FA49-AE85-3F5578F7417C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1539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26FEFA4A-472B-5B46-89F9-B58307434621}" type="pres">
      <dgm:prSet presAssocID="{42E74399-D6AB-7E43-B349-BEEF188B9700}" presName="Name64" presStyleLbl="parChTrans1D3" presStyleIdx="0" presStyleCnt="3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35672E63-7FE8-9443-8959-9EC98C5C8C29}" type="pres">
      <dgm:prSet presAssocID="{1A69E90B-ED45-C747-9B83-79BB222CCC09}" presName="Name64" presStyleLbl="parChTrans1D3" presStyleIdx="1" presStyleCnt="3"/>
      <dgm:spPr/>
      <dgm:t>
        <a:bodyPr/>
        <a:lstStyle/>
        <a:p>
          <a:endParaRPr lang="zh-CN" altLang="en-US"/>
        </a:p>
      </dgm:t>
    </dgm:pt>
    <dgm:pt modelId="{AE0376FD-F452-9348-A151-FF9A27DD37F8}" type="pres">
      <dgm:prSet presAssocID="{C939AD1E-F7EA-B04D-8075-DBCD82443AF0}" presName="hierRoot2" presStyleCnt="0">
        <dgm:presLayoutVars>
          <dgm:hierBranch val="init"/>
        </dgm:presLayoutVars>
      </dgm:prSet>
      <dgm:spPr/>
    </dgm:pt>
    <dgm:pt modelId="{68DDD0E1-E315-3B48-A018-DE50D0DFFA0F}" type="pres">
      <dgm:prSet presAssocID="{C939AD1E-F7EA-B04D-8075-DBCD82443AF0}" presName="rootComposite" presStyleCnt="0"/>
      <dgm:spPr/>
    </dgm:pt>
    <dgm:pt modelId="{1899225E-37A3-DB40-AA51-71C7CE853548}" type="pres">
      <dgm:prSet presAssocID="{C939AD1E-F7EA-B04D-8075-DBCD82443AF0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61FC975B-1978-5F4C-BC14-185BFCA44B46}" type="pres">
      <dgm:prSet presAssocID="{C939AD1E-F7EA-B04D-8075-DBCD82443AF0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14D5D40C-1F45-B34F-A0A7-A67C6E12076F}" type="pres">
      <dgm:prSet presAssocID="{C939AD1E-F7EA-B04D-8075-DBCD82443AF0}" presName="hierChild4" presStyleCnt="0"/>
      <dgm:spPr/>
    </dgm:pt>
    <dgm:pt modelId="{78C1A010-540A-3649-95C6-DAF28A5A134F}" type="pres">
      <dgm:prSet presAssocID="{C939AD1E-F7EA-B04D-8075-DBCD82443AF0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3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B1B54E26-6DC2-B843-B463-B178A06FB88C}" type="presOf" srcId="{B1C297FA-3710-734C-98A0-B5B7CC0ADFB6}" destId="{BDDD81B4-E63B-EB44-87F6-99B895B60E4E}" srcOrd="0" destOrd="0" presId="urn:microsoft.com/office/officeart/2009/3/layout/HorizontalOrganizationChart#379"/>
    <dgm:cxn modelId="{EBD95B36-AC95-7D4A-BF5B-4AFCB787E94F}" type="presOf" srcId="{1F1EF5DC-14E7-B34E-A55F-F45EAD0CD529}" destId="{CF3F9C0E-10D8-7E40-9A6E-6192BD08FE33}" srcOrd="0" destOrd="0" presId="urn:microsoft.com/office/officeart/2009/3/layout/HorizontalOrganizationChart#379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AC6EB6C5-248C-3247-A1A4-D768B1462B33}" type="presOf" srcId="{398AF3FB-4370-1E45-BC30-4800CC970D6A}" destId="{FA95B776-26A7-4C48-9123-DFB3E31885D0}" srcOrd="0" destOrd="0" presId="urn:microsoft.com/office/officeart/2009/3/layout/HorizontalOrganizationChart#379"/>
    <dgm:cxn modelId="{E5264E14-8262-304F-96EB-D1AA2B80C93A}" type="presOf" srcId="{C67D933F-4118-F242-9B87-C6F271A90E9C}" destId="{130136FD-234D-784B-A79E-98C3B231C943}" srcOrd="0" destOrd="0" presId="urn:microsoft.com/office/officeart/2009/3/layout/HorizontalOrganizationChart#379"/>
    <dgm:cxn modelId="{F7DDB1CF-24DC-774D-83DF-6ECDD6CA7462}" type="presOf" srcId="{398AF3FB-4370-1E45-BC30-4800CC970D6A}" destId="{3E866915-6922-E345-A97B-0162719CE40F}" srcOrd="1" destOrd="0" presId="urn:microsoft.com/office/officeart/2009/3/layout/HorizontalOrganizationChart#379"/>
    <dgm:cxn modelId="{1A2700A9-3B8E-BA47-9A31-A613CC0DC07F}" type="presOf" srcId="{42E74399-D6AB-7E43-B349-BEEF188B9700}" destId="{26FEFA4A-472B-5B46-89F9-B58307434621}" srcOrd="0" destOrd="0" presId="urn:microsoft.com/office/officeart/2009/3/layout/HorizontalOrganizationChart#379"/>
    <dgm:cxn modelId="{E61C0DA9-2DE3-0E4D-9621-E320B040C57E}" type="presOf" srcId="{81F7C01E-1855-9642-91E4-1059675DBAC4}" destId="{54E69255-27A5-234E-8C66-A851CB66A36E}" srcOrd="0" destOrd="0" presId="urn:microsoft.com/office/officeart/2009/3/layout/HorizontalOrganizationChart#379"/>
    <dgm:cxn modelId="{E15148FB-501B-9D4F-A5FB-E5EF413CCBEB}" type="presOf" srcId="{DC6C4E16-D482-DE4A-933F-E5D6213D1FA9}" destId="{CD106ED0-145C-624F-9276-915C00BA6477}" srcOrd="0" destOrd="0" presId="urn:microsoft.com/office/officeart/2009/3/layout/HorizontalOrganizationChart#379"/>
    <dgm:cxn modelId="{4D73259C-A3A5-C24D-A43D-66C923C15E94}" type="presOf" srcId="{99AD84B9-4D0A-3F47-9C40-AB51174A504A}" destId="{EC57565A-8244-204D-B2A4-C3468338C96A}" srcOrd="0" destOrd="0" presId="urn:microsoft.com/office/officeart/2009/3/layout/HorizontalOrganizationChart#379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42BD4CFB-516C-1244-8C41-EB3CDA2F7278}" type="presOf" srcId="{B0424A62-E117-DA43-A69B-DEBD399475BA}" destId="{5CB0C9DA-1833-2E45-9B9F-0F9C24E0A4C4}" srcOrd="0" destOrd="0" presId="urn:microsoft.com/office/officeart/2009/3/layout/HorizontalOrganizationChart#379"/>
    <dgm:cxn modelId="{42F17409-CFA0-3048-8422-0D7605C20E81}" type="presOf" srcId="{99AD84B9-4D0A-3F47-9C40-AB51174A504A}" destId="{415B48BB-E6C6-7840-AEFB-F18E9D81F71F}" srcOrd="1" destOrd="0" presId="urn:microsoft.com/office/officeart/2009/3/layout/HorizontalOrganizationChart#379"/>
    <dgm:cxn modelId="{D9D63EBB-02C2-B641-8E62-FA6FD1924377}" type="presOf" srcId="{C939AD1E-F7EA-B04D-8075-DBCD82443AF0}" destId="{1899225E-37A3-DB40-AA51-71C7CE853548}" srcOrd="0" destOrd="0" presId="urn:microsoft.com/office/officeart/2009/3/layout/HorizontalOrganizationChart#379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D110DAE2-1931-344B-813D-984E08B42B8B}" srcId="{398AF3FB-4370-1E45-BC30-4800CC970D6A}" destId="{DC6C4E16-D482-DE4A-933F-E5D6213D1FA9}" srcOrd="0" destOrd="0" parTransId="{42E74399-D6AB-7E43-B349-BEEF188B9700}" sibTransId="{E7A47B07-4628-DA42-A21E-A5119094EE27}"/>
    <dgm:cxn modelId="{7B92DA45-DBD6-FA49-AE85-3F5578F7417C}" srcId="{398AF3FB-4370-1E45-BC30-4800CC970D6A}" destId="{C939AD1E-F7EA-B04D-8075-DBCD82443AF0}" srcOrd="1" destOrd="0" parTransId="{1A69E90B-ED45-C747-9B83-79BB222CCC09}" sibTransId="{4B4CBB4C-BF9B-BE44-B4E3-FBFC7B09E5CC}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9F0454C6-0AB7-B046-AB40-7F3AD712DB53}" type="presOf" srcId="{C939AD1E-F7EA-B04D-8075-DBCD82443AF0}" destId="{61FC975B-1978-5F4C-BC14-185BFCA44B46}" srcOrd="1" destOrd="0" presId="urn:microsoft.com/office/officeart/2009/3/layout/HorizontalOrganizationChart#379"/>
    <dgm:cxn modelId="{ECA66AC4-B821-4143-8A86-772B411BF0AC}" type="presOf" srcId="{81F7C01E-1855-9642-91E4-1059675DBAC4}" destId="{DB0396ED-C7F8-E749-973B-34BB45A4CB86}" srcOrd="1" destOrd="0" presId="urn:microsoft.com/office/officeart/2009/3/layout/HorizontalOrganizationChart#379"/>
    <dgm:cxn modelId="{9ED0610E-8041-644F-B622-45E1E0F86C64}" type="presOf" srcId="{C2B0C58E-DE80-5E4F-8542-9F6B28ADC79B}" destId="{FA9CFF23-EF0A-A44D-B29C-4CFC5DC8923D}" srcOrd="0" destOrd="0" presId="urn:microsoft.com/office/officeart/2009/3/layout/HorizontalOrganizationChart#379"/>
    <dgm:cxn modelId="{553B4F04-570B-D742-A3CC-A9D75F51490B}" type="presOf" srcId="{DC6C4E16-D482-DE4A-933F-E5D6213D1FA9}" destId="{141EB8F2-83DB-8D48-959F-74F2E2260F2A}" srcOrd="1" destOrd="0" presId="urn:microsoft.com/office/officeart/2009/3/layout/HorizontalOrganizationChart#379"/>
    <dgm:cxn modelId="{536D2DE3-B13D-3A44-A5AC-89CD91EBD8F1}" type="presOf" srcId="{B0424A62-E117-DA43-A69B-DEBD399475BA}" destId="{9AF7A929-F7C4-0149-82C3-4B09B4E7850A}" srcOrd="1" destOrd="0" presId="urn:microsoft.com/office/officeart/2009/3/layout/HorizontalOrganizationChart#379"/>
    <dgm:cxn modelId="{72152B42-768A-1C49-83D9-384B6F420CDC}" type="presOf" srcId="{1A69E90B-ED45-C747-9B83-79BB222CCC09}" destId="{35672E63-7FE8-9443-8959-9EC98C5C8C29}" srcOrd="0" destOrd="0" presId="urn:microsoft.com/office/officeart/2009/3/layout/HorizontalOrganizationChart#379"/>
    <dgm:cxn modelId="{636B0164-1EAA-0941-BC73-B6BA90AD1A57}" type="presParOf" srcId="{130136FD-234D-784B-A79E-98C3B231C943}" destId="{A9D49124-B4F8-B54D-A7FB-70D7EDF80A78}" srcOrd="0" destOrd="0" presId="urn:microsoft.com/office/officeart/2009/3/layout/HorizontalOrganizationChart#379"/>
    <dgm:cxn modelId="{2A15B8E0-7C2A-AF48-9A14-64CBC6F1867E}" type="presParOf" srcId="{A9D49124-B4F8-B54D-A7FB-70D7EDF80A78}" destId="{B3686046-9C58-7344-9CC6-75E8AD38FF94}" srcOrd="0" destOrd="0" presId="urn:microsoft.com/office/officeart/2009/3/layout/HorizontalOrganizationChart#379"/>
    <dgm:cxn modelId="{68AB6B5D-619F-3A42-80D4-B6D4AC8B26EF}" type="presParOf" srcId="{B3686046-9C58-7344-9CC6-75E8AD38FF94}" destId="{5CB0C9DA-1833-2E45-9B9F-0F9C24E0A4C4}" srcOrd="0" destOrd="0" presId="urn:microsoft.com/office/officeart/2009/3/layout/HorizontalOrganizationChart#379"/>
    <dgm:cxn modelId="{C8DB399C-8398-8844-89CD-E597B1AC3EF8}" type="presParOf" srcId="{B3686046-9C58-7344-9CC6-75E8AD38FF94}" destId="{9AF7A929-F7C4-0149-82C3-4B09B4E7850A}" srcOrd="1" destOrd="0" presId="urn:microsoft.com/office/officeart/2009/3/layout/HorizontalOrganizationChart#379"/>
    <dgm:cxn modelId="{40BB4012-0B48-9648-88ED-52D5FC330B49}" type="presParOf" srcId="{A9D49124-B4F8-B54D-A7FB-70D7EDF80A78}" destId="{35B2BB12-3CDD-A048-929D-D6D0AF1D651A}" srcOrd="1" destOrd="0" presId="urn:microsoft.com/office/officeart/2009/3/layout/HorizontalOrganizationChart#379"/>
    <dgm:cxn modelId="{81CE8018-8BE3-A747-BEEA-29FCE4A576F3}" type="presParOf" srcId="{35B2BB12-3CDD-A048-929D-D6D0AF1D651A}" destId="{FA9CFF23-EF0A-A44D-B29C-4CFC5DC8923D}" srcOrd="0" destOrd="0" presId="urn:microsoft.com/office/officeart/2009/3/layout/HorizontalOrganizationChart#379"/>
    <dgm:cxn modelId="{5E12BB58-1348-C34B-BE48-FEC3C8F98386}" type="presParOf" srcId="{35B2BB12-3CDD-A048-929D-D6D0AF1D651A}" destId="{C4226AA7-7907-B445-B061-8A04B6B92BC9}" srcOrd="1" destOrd="0" presId="urn:microsoft.com/office/officeart/2009/3/layout/HorizontalOrganizationChart#379"/>
    <dgm:cxn modelId="{F759CF7B-C259-6948-BE25-C05DAEEF3BE2}" type="presParOf" srcId="{C4226AA7-7907-B445-B061-8A04B6B92BC9}" destId="{3DF4F0F6-30CF-4542-92D6-81C72BA70765}" srcOrd="0" destOrd="0" presId="urn:microsoft.com/office/officeart/2009/3/layout/HorizontalOrganizationChart#379"/>
    <dgm:cxn modelId="{E11EE957-FD62-EC4C-BF13-29C07078CDC2}" type="presParOf" srcId="{3DF4F0F6-30CF-4542-92D6-81C72BA70765}" destId="{FA95B776-26A7-4C48-9123-DFB3E31885D0}" srcOrd="0" destOrd="0" presId="urn:microsoft.com/office/officeart/2009/3/layout/HorizontalOrganizationChart#379"/>
    <dgm:cxn modelId="{D43D0A7D-AD15-2A4A-A5F9-156F1EB1C816}" type="presParOf" srcId="{3DF4F0F6-30CF-4542-92D6-81C72BA70765}" destId="{3E866915-6922-E345-A97B-0162719CE40F}" srcOrd="1" destOrd="0" presId="urn:microsoft.com/office/officeart/2009/3/layout/HorizontalOrganizationChart#379"/>
    <dgm:cxn modelId="{F897C6E8-6764-504D-971C-4325084419CE}" type="presParOf" srcId="{C4226AA7-7907-B445-B061-8A04B6B92BC9}" destId="{F26CFAB2-84B0-FA48-9482-AE245F08A9E4}" srcOrd="1" destOrd="0" presId="urn:microsoft.com/office/officeart/2009/3/layout/HorizontalOrganizationChart#379"/>
    <dgm:cxn modelId="{0C7AC699-0229-7F46-9671-DA0ADD5D4ABA}" type="presParOf" srcId="{F26CFAB2-84B0-FA48-9482-AE245F08A9E4}" destId="{26FEFA4A-472B-5B46-89F9-B58307434621}" srcOrd="0" destOrd="0" presId="urn:microsoft.com/office/officeart/2009/3/layout/HorizontalOrganizationChart#379"/>
    <dgm:cxn modelId="{C75A3D18-4DE3-8A49-900C-E6D913D3A25A}" type="presParOf" srcId="{F26CFAB2-84B0-FA48-9482-AE245F08A9E4}" destId="{2CFE3861-4BCE-5148-B740-6A7E9EAB2201}" srcOrd="1" destOrd="0" presId="urn:microsoft.com/office/officeart/2009/3/layout/HorizontalOrganizationChart#379"/>
    <dgm:cxn modelId="{327433B1-205F-F94A-9C57-C2D64EE2238F}" type="presParOf" srcId="{2CFE3861-4BCE-5148-B740-6A7E9EAB2201}" destId="{E039CFB0-7D91-1742-9BC3-F9C356C398CE}" srcOrd="0" destOrd="0" presId="urn:microsoft.com/office/officeart/2009/3/layout/HorizontalOrganizationChart#379"/>
    <dgm:cxn modelId="{4BE6080A-6F61-0648-95D8-44DF85D9CD0D}" type="presParOf" srcId="{E039CFB0-7D91-1742-9BC3-F9C356C398CE}" destId="{CD106ED0-145C-624F-9276-915C00BA6477}" srcOrd="0" destOrd="0" presId="urn:microsoft.com/office/officeart/2009/3/layout/HorizontalOrganizationChart#379"/>
    <dgm:cxn modelId="{2F04F01C-DA91-0044-8998-3EBC6FB23B3B}" type="presParOf" srcId="{E039CFB0-7D91-1742-9BC3-F9C356C398CE}" destId="{141EB8F2-83DB-8D48-959F-74F2E2260F2A}" srcOrd="1" destOrd="0" presId="urn:microsoft.com/office/officeart/2009/3/layout/HorizontalOrganizationChart#379"/>
    <dgm:cxn modelId="{17652708-DE67-B841-AA28-DE8519D0E7F6}" type="presParOf" srcId="{2CFE3861-4BCE-5148-B740-6A7E9EAB2201}" destId="{F226ACA0-571C-724E-A0FC-3BDA12674F02}" srcOrd="1" destOrd="0" presId="urn:microsoft.com/office/officeart/2009/3/layout/HorizontalOrganizationChart#379"/>
    <dgm:cxn modelId="{8FA461B5-62EB-6049-9149-6E06578E9246}" type="presParOf" srcId="{2CFE3861-4BCE-5148-B740-6A7E9EAB2201}" destId="{E7324B2E-2F1B-B249-BBC7-CA6690109FF9}" srcOrd="2" destOrd="0" presId="urn:microsoft.com/office/officeart/2009/3/layout/HorizontalOrganizationChart#379"/>
    <dgm:cxn modelId="{02921F30-E098-5B49-A608-D9232A8A033D}" type="presParOf" srcId="{F26CFAB2-84B0-FA48-9482-AE245F08A9E4}" destId="{35672E63-7FE8-9443-8959-9EC98C5C8C29}" srcOrd="2" destOrd="0" presId="urn:microsoft.com/office/officeart/2009/3/layout/HorizontalOrganizationChart#379"/>
    <dgm:cxn modelId="{B3FC60F1-0795-E043-A81E-79A70D0679AA}" type="presParOf" srcId="{F26CFAB2-84B0-FA48-9482-AE245F08A9E4}" destId="{AE0376FD-F452-9348-A151-FF9A27DD37F8}" srcOrd="3" destOrd="0" presId="urn:microsoft.com/office/officeart/2009/3/layout/HorizontalOrganizationChart#379"/>
    <dgm:cxn modelId="{072C5CCB-20BE-F94B-B943-B2778535AE5D}" type="presParOf" srcId="{AE0376FD-F452-9348-A151-FF9A27DD37F8}" destId="{68DDD0E1-E315-3B48-A018-DE50D0DFFA0F}" srcOrd="0" destOrd="0" presId="urn:microsoft.com/office/officeart/2009/3/layout/HorizontalOrganizationChart#379"/>
    <dgm:cxn modelId="{72EB7E4E-3B90-774D-8A25-4FDD580F6DA4}" type="presParOf" srcId="{68DDD0E1-E315-3B48-A018-DE50D0DFFA0F}" destId="{1899225E-37A3-DB40-AA51-71C7CE853548}" srcOrd="0" destOrd="0" presId="urn:microsoft.com/office/officeart/2009/3/layout/HorizontalOrganizationChart#379"/>
    <dgm:cxn modelId="{64E31622-D22D-504D-A307-E5B3D38002A5}" type="presParOf" srcId="{68DDD0E1-E315-3B48-A018-DE50D0DFFA0F}" destId="{61FC975B-1978-5F4C-BC14-185BFCA44B46}" srcOrd="1" destOrd="0" presId="urn:microsoft.com/office/officeart/2009/3/layout/HorizontalOrganizationChart#379"/>
    <dgm:cxn modelId="{9F111AE0-38F9-0144-860F-D0AAA2B21B84}" type="presParOf" srcId="{AE0376FD-F452-9348-A151-FF9A27DD37F8}" destId="{14D5D40C-1F45-B34F-A0A7-A67C6E12076F}" srcOrd="1" destOrd="0" presId="urn:microsoft.com/office/officeart/2009/3/layout/HorizontalOrganizationChart#379"/>
    <dgm:cxn modelId="{6E1674AF-19CD-7049-A1E1-3C99FD1CD21F}" type="presParOf" srcId="{AE0376FD-F452-9348-A151-FF9A27DD37F8}" destId="{78C1A010-540A-3649-95C6-DAF28A5A134F}" srcOrd="2" destOrd="0" presId="urn:microsoft.com/office/officeart/2009/3/layout/HorizontalOrganizationChart#379"/>
    <dgm:cxn modelId="{39DF8AC6-AC97-B148-A00E-F572907659D9}" type="presParOf" srcId="{F26CFAB2-84B0-FA48-9482-AE245F08A9E4}" destId="{BDDD81B4-E63B-EB44-87F6-99B895B60E4E}" srcOrd="4" destOrd="0" presId="urn:microsoft.com/office/officeart/2009/3/layout/HorizontalOrganizationChart#379"/>
    <dgm:cxn modelId="{B9E786AA-4E03-4847-A357-3B368E5AAB2D}" type="presParOf" srcId="{F26CFAB2-84B0-FA48-9482-AE245F08A9E4}" destId="{BF5B2684-F6DE-0F44-8E44-D2A93341ACBA}" srcOrd="5" destOrd="0" presId="urn:microsoft.com/office/officeart/2009/3/layout/HorizontalOrganizationChart#379"/>
    <dgm:cxn modelId="{46DB8B97-0E9B-1A47-8E88-0F8BE62D56AF}" type="presParOf" srcId="{BF5B2684-F6DE-0F44-8E44-D2A93341ACBA}" destId="{CEFEDD9F-E035-FC4B-961E-C5859E817A17}" srcOrd="0" destOrd="0" presId="urn:microsoft.com/office/officeart/2009/3/layout/HorizontalOrganizationChart#379"/>
    <dgm:cxn modelId="{BE6070FB-11AA-6C45-BBE5-5A19ECDF3D46}" type="presParOf" srcId="{CEFEDD9F-E035-FC4B-961E-C5859E817A17}" destId="{EC57565A-8244-204D-B2A4-C3468338C96A}" srcOrd="0" destOrd="0" presId="urn:microsoft.com/office/officeart/2009/3/layout/HorizontalOrganizationChart#379"/>
    <dgm:cxn modelId="{56A311ED-BCCE-2C4C-A339-EBFAC60483BE}" type="presParOf" srcId="{CEFEDD9F-E035-FC4B-961E-C5859E817A17}" destId="{415B48BB-E6C6-7840-AEFB-F18E9D81F71F}" srcOrd="1" destOrd="0" presId="urn:microsoft.com/office/officeart/2009/3/layout/HorizontalOrganizationChart#379"/>
    <dgm:cxn modelId="{BF77A032-17CD-1347-8BAF-DFBB12E294A0}" type="presParOf" srcId="{BF5B2684-F6DE-0F44-8E44-D2A93341ACBA}" destId="{C63C0771-915E-374B-BE60-F2826BFACE41}" srcOrd="1" destOrd="0" presId="urn:microsoft.com/office/officeart/2009/3/layout/HorizontalOrganizationChart#379"/>
    <dgm:cxn modelId="{E8F30D5A-DA99-7C4B-B97F-04D5E0E8C95E}" type="presParOf" srcId="{BF5B2684-F6DE-0F44-8E44-D2A93341ACBA}" destId="{7B90002E-913A-7243-BC42-4102D9558C34}" srcOrd="2" destOrd="0" presId="urn:microsoft.com/office/officeart/2009/3/layout/HorizontalOrganizationChart#379"/>
    <dgm:cxn modelId="{D6E6192C-5E7B-A040-8344-C4C0BD0E69A1}" type="presParOf" srcId="{C4226AA7-7907-B445-B061-8A04B6B92BC9}" destId="{26508D03-4CB1-C34B-8D62-2682637C16E7}" srcOrd="2" destOrd="0" presId="urn:microsoft.com/office/officeart/2009/3/layout/HorizontalOrganizationChart#379"/>
    <dgm:cxn modelId="{91606691-5493-5E4E-8A03-DACD8ED1D1AB}" type="presParOf" srcId="{35B2BB12-3CDD-A048-929D-D6D0AF1D651A}" destId="{CF3F9C0E-10D8-7E40-9A6E-6192BD08FE33}" srcOrd="2" destOrd="0" presId="urn:microsoft.com/office/officeart/2009/3/layout/HorizontalOrganizationChart#379"/>
    <dgm:cxn modelId="{0EE68B56-B117-8649-864C-6C0680345096}" type="presParOf" srcId="{35B2BB12-3CDD-A048-929D-D6D0AF1D651A}" destId="{4D2041E2-49B7-5D47-9AF8-BF6D68DE8394}" srcOrd="3" destOrd="0" presId="urn:microsoft.com/office/officeart/2009/3/layout/HorizontalOrganizationChart#379"/>
    <dgm:cxn modelId="{EBDAAE0B-70D2-D248-ABB4-74843240FE9D}" type="presParOf" srcId="{4D2041E2-49B7-5D47-9AF8-BF6D68DE8394}" destId="{25B0276B-606E-1A41-8ADC-6A5340ECA5A6}" srcOrd="0" destOrd="0" presId="urn:microsoft.com/office/officeart/2009/3/layout/HorizontalOrganizationChart#379"/>
    <dgm:cxn modelId="{C1EA7B1F-4E3D-9C41-A7F5-0EC05A7CD13C}" type="presParOf" srcId="{25B0276B-606E-1A41-8ADC-6A5340ECA5A6}" destId="{54E69255-27A5-234E-8C66-A851CB66A36E}" srcOrd="0" destOrd="0" presId="urn:microsoft.com/office/officeart/2009/3/layout/HorizontalOrganizationChart#379"/>
    <dgm:cxn modelId="{3EF80043-A937-3948-9F34-B43E658D4C17}" type="presParOf" srcId="{25B0276B-606E-1A41-8ADC-6A5340ECA5A6}" destId="{DB0396ED-C7F8-E749-973B-34BB45A4CB86}" srcOrd="1" destOrd="0" presId="urn:microsoft.com/office/officeart/2009/3/layout/HorizontalOrganizationChart#379"/>
    <dgm:cxn modelId="{C2DEC640-9755-B746-ADB5-55256802F826}" type="presParOf" srcId="{4D2041E2-49B7-5D47-9AF8-BF6D68DE8394}" destId="{70FBEF49-D22F-7C45-AF6E-153916261425}" srcOrd="1" destOrd="0" presId="urn:microsoft.com/office/officeart/2009/3/layout/HorizontalOrganizationChart#379"/>
    <dgm:cxn modelId="{761BE9BB-CFD6-5844-8FB0-87407E518E27}" type="presParOf" srcId="{4D2041E2-49B7-5D47-9AF8-BF6D68DE8394}" destId="{798DBE95-7D99-7749-B0EC-1B1CD4345E40}" srcOrd="2" destOrd="0" presId="urn:microsoft.com/office/officeart/2009/3/layout/HorizontalOrganizationChart#379"/>
    <dgm:cxn modelId="{285DAF41-4A8A-5745-B116-A2266F476282}" type="presParOf" srcId="{A9D49124-B4F8-B54D-A7FB-70D7EDF80A78}" destId="{73B61699-3D6D-4B48-9333-45B038D5798F}" srcOrd="2" destOrd="0" presId="urn:microsoft.com/office/officeart/2009/3/layout/HorizontalOrganizationChart#37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8.xml><?xml version="1.0" encoding="utf-8"?>
<dgm:dataModel xmlns:dgm="http://schemas.openxmlformats.org/drawingml/2006/diagram" xmlns:a="http://schemas.openxmlformats.org/drawingml/2006/main">
  <dgm:ptLst>
    <dgm:pt modelId="{C67D933F-4118-F242-9B87-C6F271A90E9C}" type="doc">
      <dgm:prSet loTypeId="urn:microsoft.com/office/officeart/2009/3/layout/HorizontalOrganizationChart#380" loCatId="" qsTypeId="urn:microsoft.com/office/officeart/2005/8/quickstyle/simple1#409" qsCatId="simple" csTypeId="urn:microsoft.com/office/officeart/2005/8/colors/accent2_1#85" csCatId="accent2" phldr="1"/>
      <dgm:spPr/>
      <dgm:t>
        <a:bodyPr/>
        <a:lstStyle/>
        <a:p>
          <a:endParaRPr lang="zh-CN" altLang="en-US"/>
        </a:p>
      </dgm:t>
    </dgm:pt>
    <dgm:pt modelId="{B0424A62-E117-DA43-A69B-DEBD399475B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en-US" altLang="zh-CN" sz="4800" dirty="0" smtClean="0"/>
            <a:t>1.</a:t>
          </a:r>
          <a:r>
            <a:rPr lang="zh-CN" altLang="en-US" sz="4800" dirty="0" smtClean="0"/>
            <a:t>资本主义的形成</a:t>
          </a:r>
          <a:endParaRPr lang="zh-CN" altLang="en-US" sz="4800" dirty="0"/>
        </a:p>
      </dgm:t>
    </dgm:pt>
    <dgm:pt modelId="{281CFB43-F8D2-5A41-B6B7-33D3B39C3A6D}" type="par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BFF567A9-6986-B843-8231-A4DA5BA51DF5}" type="sibTrans" cxnId="{CAC6E20C-D988-D040-B677-CD46AD945AA3}">
      <dgm:prSet/>
      <dgm:spPr/>
      <dgm:t>
        <a:bodyPr/>
        <a:lstStyle/>
        <a:p>
          <a:endParaRPr lang="zh-CN" altLang="en-US"/>
        </a:p>
      </dgm:t>
    </dgm:pt>
    <dgm:pt modelId="{398AF3FB-4370-1E45-BC30-4800CC970D6A}">
      <dgm:prSet phldrT="[文本]"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形成基础：商品经济</a:t>
          </a:r>
          <a:endParaRPr lang="zh-CN" altLang="en-US" sz="4800" dirty="0"/>
        </a:p>
      </dgm:t>
    </dgm:pt>
    <dgm:pt modelId="{C2B0C58E-DE80-5E4F-8542-9F6B28ADC79B}" type="parTrans" cxnId="{8CFADDC8-D4F6-DE48-935D-CD22EB0EF6E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62947F50-E328-DA46-B818-C20F4D364B7D}" type="sibTrans" cxnId="{8CFADDC8-D4F6-DE48-935D-CD22EB0EF6E7}">
      <dgm:prSet/>
      <dgm:spPr/>
      <dgm:t>
        <a:bodyPr/>
        <a:lstStyle/>
        <a:p>
          <a:endParaRPr lang="zh-CN" altLang="en-US"/>
        </a:p>
      </dgm:t>
    </dgm:pt>
    <dgm:pt modelId="{81F7C01E-1855-9642-91E4-1059675DBAC4}">
      <dgm:prSet phldrT="[文本]" custT="1"/>
      <dgm:spPr>
        <a:noFill/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>
              <a:solidFill>
                <a:schemeClr val="tx1"/>
              </a:solidFill>
            </a:rPr>
            <a:t>形成过程</a:t>
          </a:r>
          <a:endParaRPr lang="zh-CN" altLang="en-US" sz="4800" dirty="0">
            <a:solidFill>
              <a:schemeClr val="tx1"/>
            </a:solidFill>
          </a:endParaRPr>
        </a:p>
      </dgm:t>
    </dgm:pt>
    <dgm:pt modelId="{1F1EF5DC-14E7-B34E-A55F-F45EAD0CD529}" type="parTrans" cxnId="{6EA7DF32-27C7-7340-BCE6-A62DFA03B7AD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AFFB76E1-94C7-2F47-BBB0-5CF2BB7A1AFF}" type="sibTrans" cxnId="{6EA7DF32-27C7-7340-BCE6-A62DFA03B7AD}">
      <dgm:prSet/>
      <dgm:spPr/>
      <dgm:t>
        <a:bodyPr/>
        <a:lstStyle/>
        <a:p>
          <a:endParaRPr lang="zh-CN" altLang="en-US"/>
        </a:p>
      </dgm:t>
    </dgm:pt>
    <dgm:pt modelId="{FCF78E06-6495-474A-ADC4-37ED3D20987D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商品经济基本概念</a:t>
          </a:r>
          <a:endParaRPr lang="zh-CN" altLang="en-US" sz="4800" dirty="0"/>
        </a:p>
      </dgm:t>
    </dgm:pt>
    <dgm:pt modelId="{0864CFA1-B36E-0E4B-8B9F-4E10ACAF03EB}" type="parTrans" cxnId="{9F82E381-1A3D-CC4D-81EE-94E6F05FD36C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CCCCEFA7-5F45-1A4D-BC50-AA797A301E2C}" type="sibTrans" cxnId="{9F82E381-1A3D-CC4D-81EE-94E6F05FD36C}">
      <dgm:prSet/>
      <dgm:spPr/>
      <dgm:t>
        <a:bodyPr/>
        <a:lstStyle/>
        <a:p>
          <a:endParaRPr lang="zh-CN" altLang="en-US"/>
        </a:p>
      </dgm:t>
    </dgm:pt>
    <dgm:pt modelId="{DC6C4E16-D482-DE4A-933F-E5D6213D1FA9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商品经济基本矛盾</a:t>
          </a:r>
          <a:endParaRPr lang="zh-CN" altLang="en-US" sz="4800" dirty="0"/>
        </a:p>
      </dgm:t>
    </dgm:pt>
    <dgm:pt modelId="{42E74399-D6AB-7E43-B349-BEEF188B9700}" type="parTrans" cxnId="{D110DAE2-1931-344B-813D-984E08B42B8B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E7A47B07-4628-DA42-A21E-A5119094EE27}" type="sibTrans" cxnId="{D110DAE2-1931-344B-813D-984E08B42B8B}">
      <dgm:prSet/>
      <dgm:spPr/>
      <dgm:t>
        <a:bodyPr/>
        <a:lstStyle/>
        <a:p>
          <a:endParaRPr lang="zh-CN" altLang="en-US"/>
        </a:p>
      </dgm:t>
    </dgm:pt>
    <dgm:pt modelId="{99AD84B9-4D0A-3F47-9C40-AB51174A504A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r>
            <a:rPr lang="zh-CN" altLang="en-US" sz="4800" dirty="0" smtClean="0"/>
            <a:t>商品经济基本规律</a:t>
          </a:r>
          <a:endParaRPr lang="zh-CN" altLang="en-US" sz="4800" dirty="0"/>
        </a:p>
      </dgm:t>
    </dgm:pt>
    <dgm:pt modelId="{B1C297FA-3710-734C-98A0-B5B7CC0ADFB6}" type="parTrans" cxnId="{2A21DAEF-0761-464C-B898-138B2D837B9A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59EC4D56-0245-414C-B34E-5F4CA5372C4D}" type="sibTrans" cxnId="{2A21DAEF-0761-464C-B898-138B2D837B9A}">
      <dgm:prSet/>
      <dgm:spPr/>
      <dgm:t>
        <a:bodyPr/>
        <a:lstStyle/>
        <a:p>
          <a:endParaRPr lang="zh-CN" altLang="en-US"/>
        </a:p>
      </dgm:t>
    </dgm:pt>
    <dgm:pt modelId="{317F7EC6-B4F2-D247-9A71-EC3C046EC772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 smtClean="0"/>
            <a:t>初步确立：资产阶级革命</a:t>
          </a:r>
          <a:endParaRPr lang="zh-CN" altLang="en-US" sz="4800" dirty="0"/>
        </a:p>
      </dgm:t>
    </dgm:pt>
    <dgm:pt modelId="{46686495-0BF2-8C41-9C6E-F20482F1D979}" type="parTrans" cxnId="{F4FA8C23-F54F-AB4B-9FB8-F8784CD3951E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34B1FBEB-5733-5549-AA59-DED31B7E2BC5}" type="sibTrans" cxnId="{F4FA8C23-F54F-AB4B-9FB8-F8784CD3951E}">
      <dgm:prSet/>
      <dgm:spPr/>
      <dgm:t>
        <a:bodyPr/>
        <a:lstStyle/>
        <a:p>
          <a:endParaRPr lang="zh-CN" altLang="en-US"/>
        </a:p>
      </dgm:t>
    </dgm:pt>
    <dgm:pt modelId="{C0D46B79-05AE-D54A-A211-D40D49C28A31}">
      <dgm:prSet custT="1"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pPr algn="l"/>
          <a:r>
            <a:rPr lang="zh-CN" altLang="en-US" sz="4800" dirty="0" smtClean="0"/>
            <a:t>完全确立：产业革命</a:t>
          </a:r>
          <a:endParaRPr lang="zh-CN" altLang="en-US" sz="4800" dirty="0"/>
        </a:p>
      </dgm:t>
    </dgm:pt>
    <dgm:pt modelId="{B48F5583-6DE8-AD47-806F-DDCFFEF58A73}" type="parTrans" cxnId="{51F3578C-859D-2B44-B8F4-76D0A187BF57}">
      <dgm:prSet/>
      <dgm:spPr>
        <a:ln>
          <a:solidFill>
            <a:schemeClr val="accent5">
              <a:lumMod val="50000"/>
            </a:schemeClr>
          </a:solidFill>
        </a:ln>
      </dgm:spPr>
      <dgm:t>
        <a:bodyPr/>
        <a:lstStyle/>
        <a:p>
          <a:endParaRPr lang="zh-CN" altLang="en-US" sz="4800"/>
        </a:p>
      </dgm:t>
    </dgm:pt>
    <dgm:pt modelId="{8975ED92-3204-584B-8DBB-C320EA0E6197}" type="sibTrans" cxnId="{51F3578C-859D-2B44-B8F4-76D0A187BF57}">
      <dgm:prSet/>
      <dgm:spPr/>
      <dgm:t>
        <a:bodyPr/>
        <a:lstStyle/>
        <a:p>
          <a:endParaRPr lang="zh-CN" altLang="en-US"/>
        </a:p>
      </dgm:t>
    </dgm:pt>
    <dgm:pt modelId="{130136FD-234D-784B-A79E-98C3B231C943}" type="pres">
      <dgm:prSet presAssocID="{C67D933F-4118-F242-9B87-C6F271A90E9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A9D49124-B4F8-B54D-A7FB-70D7EDF80A78}" type="pres">
      <dgm:prSet presAssocID="{B0424A62-E117-DA43-A69B-DEBD399475BA}" presName="hierRoot1" presStyleCnt="0">
        <dgm:presLayoutVars>
          <dgm:hierBranch val="init"/>
        </dgm:presLayoutVars>
      </dgm:prSet>
      <dgm:spPr/>
    </dgm:pt>
    <dgm:pt modelId="{B3686046-9C58-7344-9CC6-75E8AD38FF94}" type="pres">
      <dgm:prSet presAssocID="{B0424A62-E117-DA43-A69B-DEBD399475BA}" presName="rootComposite1" presStyleCnt="0"/>
      <dgm:spPr/>
    </dgm:pt>
    <dgm:pt modelId="{5CB0C9DA-1833-2E45-9B9F-0F9C24E0A4C4}" type="pres">
      <dgm:prSet presAssocID="{B0424A62-E117-DA43-A69B-DEBD399475BA}" presName="rootText1" presStyleLbl="node0" presStyleIdx="0" presStyleCnt="1" custScaleX="135629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9AF7A929-F7C4-0149-82C3-4B09B4E7850A}" type="pres">
      <dgm:prSet presAssocID="{B0424A62-E117-DA43-A69B-DEBD399475BA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35B2BB12-3CDD-A048-929D-D6D0AF1D651A}" type="pres">
      <dgm:prSet presAssocID="{B0424A62-E117-DA43-A69B-DEBD399475BA}" presName="hierChild2" presStyleCnt="0"/>
      <dgm:spPr/>
    </dgm:pt>
    <dgm:pt modelId="{FA9CFF23-EF0A-A44D-B29C-4CFC5DC8923D}" type="pres">
      <dgm:prSet presAssocID="{C2B0C58E-DE80-5E4F-8542-9F6B28ADC79B}" presName="Name64" presStyleLbl="parChTrans1D2" presStyleIdx="0" presStyleCnt="2"/>
      <dgm:spPr/>
      <dgm:t>
        <a:bodyPr/>
        <a:lstStyle/>
        <a:p>
          <a:endParaRPr lang="zh-CN" altLang="en-US"/>
        </a:p>
      </dgm:t>
    </dgm:pt>
    <dgm:pt modelId="{C4226AA7-7907-B445-B061-8A04B6B92BC9}" type="pres">
      <dgm:prSet presAssocID="{398AF3FB-4370-1E45-BC30-4800CC970D6A}" presName="hierRoot2" presStyleCnt="0">
        <dgm:presLayoutVars>
          <dgm:hierBranch val="init"/>
        </dgm:presLayoutVars>
      </dgm:prSet>
      <dgm:spPr/>
    </dgm:pt>
    <dgm:pt modelId="{3DF4F0F6-30CF-4542-92D6-81C72BA70765}" type="pres">
      <dgm:prSet presAssocID="{398AF3FB-4370-1E45-BC30-4800CC970D6A}" presName="rootComposite" presStyleCnt="0"/>
      <dgm:spPr/>
    </dgm:pt>
    <dgm:pt modelId="{FA95B776-26A7-4C48-9123-DFB3E31885D0}" type="pres">
      <dgm:prSet presAssocID="{398AF3FB-4370-1E45-BC30-4800CC970D6A}" presName="rootText" presStyleLbl="node2" presStyleIdx="0" presStyleCnt="2" custScaleX="14274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E866915-6922-E345-A97B-0162719CE40F}" type="pres">
      <dgm:prSet presAssocID="{398AF3FB-4370-1E45-BC30-4800CC970D6A}" presName="rootConnector" presStyleLbl="node2" presStyleIdx="0" presStyleCnt="2"/>
      <dgm:spPr/>
      <dgm:t>
        <a:bodyPr/>
        <a:lstStyle/>
        <a:p>
          <a:endParaRPr lang="zh-CN" altLang="en-US"/>
        </a:p>
      </dgm:t>
    </dgm:pt>
    <dgm:pt modelId="{F26CFAB2-84B0-FA48-9482-AE245F08A9E4}" type="pres">
      <dgm:prSet presAssocID="{398AF3FB-4370-1E45-BC30-4800CC970D6A}" presName="hierChild4" presStyleCnt="0"/>
      <dgm:spPr/>
    </dgm:pt>
    <dgm:pt modelId="{EF96F842-AAB0-6C45-95DD-7DAE6727706C}" type="pres">
      <dgm:prSet presAssocID="{0864CFA1-B36E-0E4B-8B9F-4E10ACAF03EB}" presName="Name64" presStyleLbl="parChTrans1D3" presStyleIdx="0" presStyleCnt="5"/>
      <dgm:spPr/>
      <dgm:t>
        <a:bodyPr/>
        <a:lstStyle/>
        <a:p>
          <a:endParaRPr lang="zh-CN" altLang="en-US"/>
        </a:p>
      </dgm:t>
    </dgm:pt>
    <dgm:pt modelId="{6464AF49-59B2-5141-A8D0-6E255102FDCB}" type="pres">
      <dgm:prSet presAssocID="{FCF78E06-6495-474A-ADC4-37ED3D20987D}" presName="hierRoot2" presStyleCnt="0">
        <dgm:presLayoutVars>
          <dgm:hierBranch val="init"/>
        </dgm:presLayoutVars>
      </dgm:prSet>
      <dgm:spPr/>
    </dgm:pt>
    <dgm:pt modelId="{3CDBC8D4-D376-944A-AB23-D9F77975A24E}" type="pres">
      <dgm:prSet presAssocID="{FCF78E06-6495-474A-ADC4-37ED3D20987D}" presName="rootComposite" presStyleCnt="0"/>
      <dgm:spPr/>
    </dgm:pt>
    <dgm:pt modelId="{931DF459-474C-C143-B120-780D05DFA5B0}" type="pres">
      <dgm:prSet presAssocID="{FCF78E06-6495-474A-ADC4-37ED3D20987D}" presName="rootText" presStyleLbl="node3" presStyleIdx="0" presStyleCnt="5" custScaleX="13337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D3616ED-B705-4240-A2D1-117A6682F7F3}" type="pres">
      <dgm:prSet presAssocID="{FCF78E06-6495-474A-ADC4-37ED3D20987D}" presName="rootConnector" presStyleLbl="node3" presStyleIdx="0" presStyleCnt="5"/>
      <dgm:spPr/>
      <dgm:t>
        <a:bodyPr/>
        <a:lstStyle/>
        <a:p>
          <a:endParaRPr lang="zh-CN" altLang="en-US"/>
        </a:p>
      </dgm:t>
    </dgm:pt>
    <dgm:pt modelId="{C95E99B8-F66B-4C42-B704-3A807197CA75}" type="pres">
      <dgm:prSet presAssocID="{FCF78E06-6495-474A-ADC4-37ED3D20987D}" presName="hierChild4" presStyleCnt="0"/>
      <dgm:spPr/>
    </dgm:pt>
    <dgm:pt modelId="{5DD3D8F6-1E75-C643-9609-3467F9E95C52}" type="pres">
      <dgm:prSet presAssocID="{FCF78E06-6495-474A-ADC4-37ED3D20987D}" presName="hierChild5" presStyleCnt="0"/>
      <dgm:spPr/>
    </dgm:pt>
    <dgm:pt modelId="{26FEFA4A-472B-5B46-89F9-B58307434621}" type="pres">
      <dgm:prSet presAssocID="{42E74399-D6AB-7E43-B349-BEEF188B9700}" presName="Name64" presStyleLbl="parChTrans1D3" presStyleIdx="1" presStyleCnt="5"/>
      <dgm:spPr/>
      <dgm:t>
        <a:bodyPr/>
        <a:lstStyle/>
        <a:p>
          <a:endParaRPr lang="zh-CN" altLang="en-US"/>
        </a:p>
      </dgm:t>
    </dgm:pt>
    <dgm:pt modelId="{2CFE3861-4BCE-5148-B740-6A7E9EAB2201}" type="pres">
      <dgm:prSet presAssocID="{DC6C4E16-D482-DE4A-933F-E5D6213D1FA9}" presName="hierRoot2" presStyleCnt="0">
        <dgm:presLayoutVars>
          <dgm:hierBranch val="init"/>
        </dgm:presLayoutVars>
      </dgm:prSet>
      <dgm:spPr/>
    </dgm:pt>
    <dgm:pt modelId="{E039CFB0-7D91-1742-9BC3-F9C356C398CE}" type="pres">
      <dgm:prSet presAssocID="{DC6C4E16-D482-DE4A-933F-E5D6213D1FA9}" presName="rootComposite" presStyleCnt="0"/>
      <dgm:spPr/>
    </dgm:pt>
    <dgm:pt modelId="{CD106ED0-145C-624F-9276-915C00BA6477}" type="pres">
      <dgm:prSet presAssocID="{DC6C4E16-D482-DE4A-933F-E5D6213D1FA9}" presName="rootText" presStyleLbl="node3" presStyleIdx="1" presStyleCnt="5" custScaleX="13227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41EB8F2-83DB-8D48-959F-74F2E2260F2A}" type="pres">
      <dgm:prSet presAssocID="{DC6C4E16-D482-DE4A-933F-E5D6213D1FA9}" presName="rootConnector" presStyleLbl="node3" presStyleIdx="1" presStyleCnt="5"/>
      <dgm:spPr/>
      <dgm:t>
        <a:bodyPr/>
        <a:lstStyle/>
        <a:p>
          <a:endParaRPr lang="zh-CN" altLang="en-US"/>
        </a:p>
      </dgm:t>
    </dgm:pt>
    <dgm:pt modelId="{F226ACA0-571C-724E-A0FC-3BDA12674F02}" type="pres">
      <dgm:prSet presAssocID="{DC6C4E16-D482-DE4A-933F-E5D6213D1FA9}" presName="hierChild4" presStyleCnt="0"/>
      <dgm:spPr/>
    </dgm:pt>
    <dgm:pt modelId="{E7324B2E-2F1B-B249-BBC7-CA6690109FF9}" type="pres">
      <dgm:prSet presAssocID="{DC6C4E16-D482-DE4A-933F-E5D6213D1FA9}" presName="hierChild5" presStyleCnt="0"/>
      <dgm:spPr/>
    </dgm:pt>
    <dgm:pt modelId="{BDDD81B4-E63B-EB44-87F6-99B895B60E4E}" type="pres">
      <dgm:prSet presAssocID="{B1C297FA-3710-734C-98A0-B5B7CC0ADFB6}" presName="Name64" presStyleLbl="parChTrans1D3" presStyleIdx="2" presStyleCnt="5"/>
      <dgm:spPr/>
      <dgm:t>
        <a:bodyPr/>
        <a:lstStyle/>
        <a:p>
          <a:endParaRPr lang="zh-CN" altLang="en-US"/>
        </a:p>
      </dgm:t>
    </dgm:pt>
    <dgm:pt modelId="{BF5B2684-F6DE-0F44-8E44-D2A93341ACBA}" type="pres">
      <dgm:prSet presAssocID="{99AD84B9-4D0A-3F47-9C40-AB51174A504A}" presName="hierRoot2" presStyleCnt="0">
        <dgm:presLayoutVars>
          <dgm:hierBranch val="init"/>
        </dgm:presLayoutVars>
      </dgm:prSet>
      <dgm:spPr/>
    </dgm:pt>
    <dgm:pt modelId="{CEFEDD9F-E035-FC4B-961E-C5859E817A17}" type="pres">
      <dgm:prSet presAssocID="{99AD84B9-4D0A-3F47-9C40-AB51174A504A}" presName="rootComposite" presStyleCnt="0"/>
      <dgm:spPr/>
    </dgm:pt>
    <dgm:pt modelId="{EC57565A-8244-204D-B2A4-C3468338C96A}" type="pres">
      <dgm:prSet presAssocID="{99AD84B9-4D0A-3F47-9C40-AB51174A504A}" presName="rootText" presStyleLbl="node3" presStyleIdx="2" presStyleCnt="5" custScaleX="137434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15B48BB-E6C6-7840-AEFB-F18E9D81F71F}" type="pres">
      <dgm:prSet presAssocID="{99AD84B9-4D0A-3F47-9C40-AB51174A504A}" presName="rootConnector" presStyleLbl="node3" presStyleIdx="2" presStyleCnt="5"/>
      <dgm:spPr/>
      <dgm:t>
        <a:bodyPr/>
        <a:lstStyle/>
        <a:p>
          <a:endParaRPr lang="zh-CN" altLang="en-US"/>
        </a:p>
      </dgm:t>
    </dgm:pt>
    <dgm:pt modelId="{C63C0771-915E-374B-BE60-F2826BFACE41}" type="pres">
      <dgm:prSet presAssocID="{99AD84B9-4D0A-3F47-9C40-AB51174A504A}" presName="hierChild4" presStyleCnt="0"/>
      <dgm:spPr/>
    </dgm:pt>
    <dgm:pt modelId="{7B90002E-913A-7243-BC42-4102D9558C34}" type="pres">
      <dgm:prSet presAssocID="{99AD84B9-4D0A-3F47-9C40-AB51174A504A}" presName="hierChild5" presStyleCnt="0"/>
      <dgm:spPr/>
    </dgm:pt>
    <dgm:pt modelId="{26508D03-4CB1-C34B-8D62-2682637C16E7}" type="pres">
      <dgm:prSet presAssocID="{398AF3FB-4370-1E45-BC30-4800CC970D6A}" presName="hierChild5" presStyleCnt="0"/>
      <dgm:spPr/>
    </dgm:pt>
    <dgm:pt modelId="{CF3F9C0E-10D8-7E40-9A6E-6192BD08FE33}" type="pres">
      <dgm:prSet presAssocID="{1F1EF5DC-14E7-B34E-A55F-F45EAD0CD529}" presName="Name64" presStyleLbl="parChTrans1D2" presStyleIdx="1" presStyleCnt="2"/>
      <dgm:spPr/>
      <dgm:t>
        <a:bodyPr/>
        <a:lstStyle/>
        <a:p>
          <a:endParaRPr lang="zh-CN" altLang="en-US"/>
        </a:p>
      </dgm:t>
    </dgm:pt>
    <dgm:pt modelId="{4D2041E2-49B7-5D47-9AF8-BF6D68DE8394}" type="pres">
      <dgm:prSet presAssocID="{81F7C01E-1855-9642-91E4-1059675DBAC4}" presName="hierRoot2" presStyleCnt="0">
        <dgm:presLayoutVars>
          <dgm:hierBranch val="init"/>
        </dgm:presLayoutVars>
      </dgm:prSet>
      <dgm:spPr/>
    </dgm:pt>
    <dgm:pt modelId="{25B0276B-606E-1A41-8ADC-6A5340ECA5A6}" type="pres">
      <dgm:prSet presAssocID="{81F7C01E-1855-9642-91E4-1059675DBAC4}" presName="rootComposite" presStyleCnt="0"/>
      <dgm:spPr/>
    </dgm:pt>
    <dgm:pt modelId="{54E69255-27A5-234E-8C66-A851CB66A36E}" type="pres">
      <dgm:prSet presAssocID="{81F7C01E-1855-9642-91E4-1059675DBAC4}" presName="rootText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B0396ED-C7F8-E749-973B-34BB45A4CB86}" type="pres">
      <dgm:prSet presAssocID="{81F7C01E-1855-9642-91E4-1059675DBAC4}" presName="rootConnector" presStyleLbl="node2" presStyleIdx="1" presStyleCnt="2"/>
      <dgm:spPr/>
      <dgm:t>
        <a:bodyPr/>
        <a:lstStyle/>
        <a:p>
          <a:endParaRPr lang="zh-CN" altLang="en-US"/>
        </a:p>
      </dgm:t>
    </dgm:pt>
    <dgm:pt modelId="{70FBEF49-D22F-7C45-AF6E-153916261425}" type="pres">
      <dgm:prSet presAssocID="{81F7C01E-1855-9642-91E4-1059675DBAC4}" presName="hierChild4" presStyleCnt="0"/>
      <dgm:spPr/>
    </dgm:pt>
    <dgm:pt modelId="{87D3271D-D13A-AE44-A668-F4FEE333EA07}" type="pres">
      <dgm:prSet presAssocID="{46686495-0BF2-8C41-9C6E-F20482F1D979}" presName="Name64" presStyleLbl="parChTrans1D3" presStyleIdx="3" presStyleCnt="5"/>
      <dgm:spPr/>
      <dgm:t>
        <a:bodyPr/>
        <a:lstStyle/>
        <a:p>
          <a:endParaRPr lang="zh-CN" altLang="en-US"/>
        </a:p>
      </dgm:t>
    </dgm:pt>
    <dgm:pt modelId="{193F62C5-3A21-8D40-9D3F-3C3F5A430B23}" type="pres">
      <dgm:prSet presAssocID="{317F7EC6-B4F2-D247-9A71-EC3C046EC772}" presName="hierRoot2" presStyleCnt="0">
        <dgm:presLayoutVars>
          <dgm:hierBranch val="init"/>
        </dgm:presLayoutVars>
      </dgm:prSet>
      <dgm:spPr/>
    </dgm:pt>
    <dgm:pt modelId="{A0C55D5C-3210-F842-BAD4-B564C5F867C7}" type="pres">
      <dgm:prSet presAssocID="{317F7EC6-B4F2-D247-9A71-EC3C046EC772}" presName="rootComposite" presStyleCnt="0"/>
      <dgm:spPr/>
    </dgm:pt>
    <dgm:pt modelId="{B17FEFB1-57AD-6B4B-919C-A0F3748535A5}" type="pres">
      <dgm:prSet presAssocID="{317F7EC6-B4F2-D247-9A71-EC3C046EC772}" presName="rootText" presStyleLbl="node3" presStyleIdx="3" presStyleCnt="5" custScaleX="146807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97BEC15-3AA6-5D4E-8F47-99EF9C16D907}" type="pres">
      <dgm:prSet presAssocID="{317F7EC6-B4F2-D247-9A71-EC3C046EC772}" presName="rootConnector" presStyleLbl="node3" presStyleIdx="3" presStyleCnt="5"/>
      <dgm:spPr/>
      <dgm:t>
        <a:bodyPr/>
        <a:lstStyle/>
        <a:p>
          <a:endParaRPr lang="zh-CN" altLang="en-US"/>
        </a:p>
      </dgm:t>
    </dgm:pt>
    <dgm:pt modelId="{B22BEBFB-CE3E-9244-AB1A-ED5980DF3455}" type="pres">
      <dgm:prSet presAssocID="{317F7EC6-B4F2-D247-9A71-EC3C046EC772}" presName="hierChild4" presStyleCnt="0"/>
      <dgm:spPr/>
    </dgm:pt>
    <dgm:pt modelId="{EFB7C575-D470-964F-A04D-06332C39C35B}" type="pres">
      <dgm:prSet presAssocID="{317F7EC6-B4F2-D247-9A71-EC3C046EC772}" presName="hierChild5" presStyleCnt="0"/>
      <dgm:spPr/>
    </dgm:pt>
    <dgm:pt modelId="{092856A1-BBE2-644D-9224-64F518981311}" type="pres">
      <dgm:prSet presAssocID="{B48F5583-6DE8-AD47-806F-DDCFFEF58A73}" presName="Name64" presStyleLbl="parChTrans1D3" presStyleIdx="4" presStyleCnt="5"/>
      <dgm:spPr/>
      <dgm:t>
        <a:bodyPr/>
        <a:lstStyle/>
        <a:p>
          <a:endParaRPr lang="zh-CN" altLang="en-US"/>
        </a:p>
      </dgm:t>
    </dgm:pt>
    <dgm:pt modelId="{95DF3C4A-2DCA-4E4C-BD6C-7CFE06799700}" type="pres">
      <dgm:prSet presAssocID="{C0D46B79-05AE-D54A-A211-D40D49C28A31}" presName="hierRoot2" presStyleCnt="0">
        <dgm:presLayoutVars>
          <dgm:hierBranch val="init"/>
        </dgm:presLayoutVars>
      </dgm:prSet>
      <dgm:spPr/>
    </dgm:pt>
    <dgm:pt modelId="{B4224F5E-EA69-1146-8FE2-8E484BDF0DA3}" type="pres">
      <dgm:prSet presAssocID="{C0D46B79-05AE-D54A-A211-D40D49C28A31}" presName="rootComposite" presStyleCnt="0"/>
      <dgm:spPr/>
    </dgm:pt>
    <dgm:pt modelId="{FFA98A09-9745-4E4C-8A34-2A9F86D26462}" type="pres">
      <dgm:prSet presAssocID="{C0D46B79-05AE-D54A-A211-D40D49C28A31}" presName="rootText" presStyleLbl="node3" presStyleIdx="4" presStyleCnt="5" custScaleX="148470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E2A863-B0ED-2C4B-AF7F-A95FFA00E8E2}" type="pres">
      <dgm:prSet presAssocID="{C0D46B79-05AE-D54A-A211-D40D49C28A31}" presName="rootConnector" presStyleLbl="node3" presStyleIdx="4" presStyleCnt="5"/>
      <dgm:spPr/>
      <dgm:t>
        <a:bodyPr/>
        <a:lstStyle/>
        <a:p>
          <a:endParaRPr lang="zh-CN" altLang="en-US"/>
        </a:p>
      </dgm:t>
    </dgm:pt>
    <dgm:pt modelId="{47E56A4E-85C1-1743-9EC0-DF43A6B386B6}" type="pres">
      <dgm:prSet presAssocID="{C0D46B79-05AE-D54A-A211-D40D49C28A31}" presName="hierChild4" presStyleCnt="0"/>
      <dgm:spPr/>
    </dgm:pt>
    <dgm:pt modelId="{3FA2C19E-5168-624E-A47B-E4BEDF1A3D09}" type="pres">
      <dgm:prSet presAssocID="{C0D46B79-05AE-D54A-A211-D40D49C28A31}" presName="hierChild5" presStyleCnt="0"/>
      <dgm:spPr/>
    </dgm:pt>
    <dgm:pt modelId="{798DBE95-7D99-7749-B0EC-1B1CD4345E40}" type="pres">
      <dgm:prSet presAssocID="{81F7C01E-1855-9642-91E4-1059675DBAC4}" presName="hierChild5" presStyleCnt="0"/>
      <dgm:spPr/>
    </dgm:pt>
    <dgm:pt modelId="{73B61699-3D6D-4B48-9333-45B038D5798F}" type="pres">
      <dgm:prSet presAssocID="{B0424A62-E117-DA43-A69B-DEBD399475BA}" presName="hierChild3" presStyleCnt="0"/>
      <dgm:spPr/>
    </dgm:pt>
  </dgm:ptLst>
  <dgm:cxnLst>
    <dgm:cxn modelId="{368AD00C-1CBE-6346-911A-FCAA88126AB5}" type="presOf" srcId="{B0424A62-E117-DA43-A69B-DEBD399475BA}" destId="{9AF7A929-F7C4-0149-82C3-4B09B4E7850A}" srcOrd="1" destOrd="0" presId="urn:microsoft.com/office/officeart/2009/3/layout/HorizontalOrganizationChart#380"/>
    <dgm:cxn modelId="{1F5660C2-B66D-1941-B579-23A65202AA97}" type="presOf" srcId="{FCF78E06-6495-474A-ADC4-37ED3D20987D}" destId="{931DF459-474C-C143-B120-780D05DFA5B0}" srcOrd="0" destOrd="0" presId="urn:microsoft.com/office/officeart/2009/3/layout/HorizontalOrganizationChart#380"/>
    <dgm:cxn modelId="{0EB783D1-16C8-224E-9298-F2E5BBE9751C}" type="presOf" srcId="{398AF3FB-4370-1E45-BC30-4800CC970D6A}" destId="{FA95B776-26A7-4C48-9123-DFB3E31885D0}" srcOrd="0" destOrd="0" presId="urn:microsoft.com/office/officeart/2009/3/layout/HorizontalOrganizationChart#380"/>
    <dgm:cxn modelId="{7C3F2E2C-4B9D-2149-85E2-6DA38D248AC0}" type="presOf" srcId="{81F7C01E-1855-9642-91E4-1059675DBAC4}" destId="{54E69255-27A5-234E-8C66-A851CB66A36E}" srcOrd="0" destOrd="0" presId="urn:microsoft.com/office/officeart/2009/3/layout/HorizontalOrganizationChart#380"/>
    <dgm:cxn modelId="{2A21DAEF-0761-464C-B898-138B2D837B9A}" srcId="{398AF3FB-4370-1E45-BC30-4800CC970D6A}" destId="{99AD84B9-4D0A-3F47-9C40-AB51174A504A}" srcOrd="2" destOrd="0" parTransId="{B1C297FA-3710-734C-98A0-B5B7CC0ADFB6}" sibTransId="{59EC4D56-0245-414C-B34E-5F4CA5372C4D}"/>
    <dgm:cxn modelId="{CAC6E20C-D988-D040-B677-CD46AD945AA3}" srcId="{C67D933F-4118-F242-9B87-C6F271A90E9C}" destId="{B0424A62-E117-DA43-A69B-DEBD399475BA}" srcOrd="0" destOrd="0" parTransId="{281CFB43-F8D2-5A41-B6B7-33D3B39C3A6D}" sibTransId="{BFF567A9-6986-B843-8231-A4DA5BA51DF5}"/>
    <dgm:cxn modelId="{F4FA8C23-F54F-AB4B-9FB8-F8784CD3951E}" srcId="{81F7C01E-1855-9642-91E4-1059675DBAC4}" destId="{317F7EC6-B4F2-D247-9A71-EC3C046EC772}" srcOrd="0" destOrd="0" parTransId="{46686495-0BF2-8C41-9C6E-F20482F1D979}" sibTransId="{34B1FBEB-5733-5549-AA59-DED31B7E2BC5}"/>
    <dgm:cxn modelId="{9886B31A-7CCD-BA4D-BF01-4446B756CEF4}" type="presOf" srcId="{99AD84B9-4D0A-3F47-9C40-AB51174A504A}" destId="{415B48BB-E6C6-7840-AEFB-F18E9D81F71F}" srcOrd="1" destOrd="0" presId="urn:microsoft.com/office/officeart/2009/3/layout/HorizontalOrganizationChart#380"/>
    <dgm:cxn modelId="{99DB28E1-8AE6-4F4C-A79F-C9B013C7408B}" type="presOf" srcId="{46686495-0BF2-8C41-9C6E-F20482F1D979}" destId="{87D3271D-D13A-AE44-A668-F4FEE333EA07}" srcOrd="0" destOrd="0" presId="urn:microsoft.com/office/officeart/2009/3/layout/HorizontalOrganizationChart#380"/>
    <dgm:cxn modelId="{017927B2-0155-C841-A5FC-44742E95A3C9}" type="presOf" srcId="{0864CFA1-B36E-0E4B-8B9F-4E10ACAF03EB}" destId="{EF96F842-AAB0-6C45-95DD-7DAE6727706C}" srcOrd="0" destOrd="0" presId="urn:microsoft.com/office/officeart/2009/3/layout/HorizontalOrganizationChart#380"/>
    <dgm:cxn modelId="{5FF102ED-CD66-BC49-A491-C2A99DFEA3C7}" type="presOf" srcId="{398AF3FB-4370-1E45-BC30-4800CC970D6A}" destId="{3E866915-6922-E345-A97B-0162719CE40F}" srcOrd="1" destOrd="0" presId="urn:microsoft.com/office/officeart/2009/3/layout/HorizontalOrganizationChart#380"/>
    <dgm:cxn modelId="{24272A6B-3DF8-BC49-8518-0AC037B9F6EE}" type="presOf" srcId="{DC6C4E16-D482-DE4A-933F-E5D6213D1FA9}" destId="{141EB8F2-83DB-8D48-959F-74F2E2260F2A}" srcOrd="1" destOrd="0" presId="urn:microsoft.com/office/officeart/2009/3/layout/HorizontalOrganizationChart#380"/>
    <dgm:cxn modelId="{FC4DDBF1-7EFC-9640-B57E-E15D758FE615}" type="presOf" srcId="{42E74399-D6AB-7E43-B349-BEEF188B9700}" destId="{26FEFA4A-472B-5B46-89F9-B58307434621}" srcOrd="0" destOrd="0" presId="urn:microsoft.com/office/officeart/2009/3/layout/HorizontalOrganizationChart#380"/>
    <dgm:cxn modelId="{46DA30C0-676D-994C-91A8-F329FDD7DC4D}" type="presOf" srcId="{FCF78E06-6495-474A-ADC4-37ED3D20987D}" destId="{FD3616ED-B705-4240-A2D1-117A6682F7F3}" srcOrd="1" destOrd="0" presId="urn:microsoft.com/office/officeart/2009/3/layout/HorizontalOrganizationChart#380"/>
    <dgm:cxn modelId="{DEA2F228-54AD-264A-ABD0-E55FDEAB4404}" type="presOf" srcId="{B1C297FA-3710-734C-98A0-B5B7CC0ADFB6}" destId="{BDDD81B4-E63B-EB44-87F6-99B895B60E4E}" srcOrd="0" destOrd="0" presId="urn:microsoft.com/office/officeart/2009/3/layout/HorizontalOrganizationChart#380"/>
    <dgm:cxn modelId="{6EA7DF32-27C7-7340-BCE6-A62DFA03B7AD}" srcId="{B0424A62-E117-DA43-A69B-DEBD399475BA}" destId="{81F7C01E-1855-9642-91E4-1059675DBAC4}" srcOrd="1" destOrd="0" parTransId="{1F1EF5DC-14E7-B34E-A55F-F45EAD0CD529}" sibTransId="{AFFB76E1-94C7-2F47-BBB0-5CF2BB7A1AFF}"/>
    <dgm:cxn modelId="{D110DAE2-1931-344B-813D-984E08B42B8B}" srcId="{398AF3FB-4370-1E45-BC30-4800CC970D6A}" destId="{DC6C4E16-D482-DE4A-933F-E5D6213D1FA9}" srcOrd="1" destOrd="0" parTransId="{42E74399-D6AB-7E43-B349-BEEF188B9700}" sibTransId="{E7A47B07-4628-DA42-A21E-A5119094EE27}"/>
    <dgm:cxn modelId="{F662DC88-744C-1C43-9B2C-C2C0AF54A550}" type="presOf" srcId="{C67D933F-4118-F242-9B87-C6F271A90E9C}" destId="{130136FD-234D-784B-A79E-98C3B231C943}" srcOrd="0" destOrd="0" presId="urn:microsoft.com/office/officeart/2009/3/layout/HorizontalOrganizationChart#380"/>
    <dgm:cxn modelId="{B3136FD7-7B8E-0C49-BFA2-BE90B05EC2FE}" type="presOf" srcId="{B0424A62-E117-DA43-A69B-DEBD399475BA}" destId="{5CB0C9DA-1833-2E45-9B9F-0F9C24E0A4C4}" srcOrd="0" destOrd="0" presId="urn:microsoft.com/office/officeart/2009/3/layout/HorizontalOrganizationChart#380"/>
    <dgm:cxn modelId="{C36129E4-C9FB-E846-A15F-61C30841A1C2}" type="presOf" srcId="{317F7EC6-B4F2-D247-9A71-EC3C046EC772}" destId="{197BEC15-3AA6-5D4E-8F47-99EF9C16D907}" srcOrd="1" destOrd="0" presId="urn:microsoft.com/office/officeart/2009/3/layout/HorizontalOrganizationChart#380"/>
    <dgm:cxn modelId="{3B57793A-371E-9B48-A8DE-AA7F621BC52A}" type="presOf" srcId="{81F7C01E-1855-9642-91E4-1059675DBAC4}" destId="{DB0396ED-C7F8-E749-973B-34BB45A4CB86}" srcOrd="1" destOrd="0" presId="urn:microsoft.com/office/officeart/2009/3/layout/HorizontalOrganizationChart#380"/>
    <dgm:cxn modelId="{DA793163-C34A-CF48-9B87-104A39E81DBA}" type="presOf" srcId="{99AD84B9-4D0A-3F47-9C40-AB51174A504A}" destId="{EC57565A-8244-204D-B2A4-C3468338C96A}" srcOrd="0" destOrd="0" presId="urn:microsoft.com/office/officeart/2009/3/layout/HorizontalOrganizationChart#380"/>
    <dgm:cxn modelId="{BE69FB67-ED78-B347-BBDB-53FDA36C9F99}" type="presOf" srcId="{C0D46B79-05AE-D54A-A211-D40D49C28A31}" destId="{45E2A863-B0ED-2C4B-AF7F-A95FFA00E8E2}" srcOrd="1" destOrd="0" presId="urn:microsoft.com/office/officeart/2009/3/layout/HorizontalOrganizationChart#380"/>
    <dgm:cxn modelId="{AB5127B1-84F1-AD49-B973-2AF5AFBA8DA1}" type="presOf" srcId="{1F1EF5DC-14E7-B34E-A55F-F45EAD0CD529}" destId="{CF3F9C0E-10D8-7E40-9A6E-6192BD08FE33}" srcOrd="0" destOrd="0" presId="urn:microsoft.com/office/officeart/2009/3/layout/HorizontalOrganizationChart#380"/>
    <dgm:cxn modelId="{9E6CCE91-E1FB-E54E-8B97-7EFC3BB10542}" type="presOf" srcId="{B48F5583-6DE8-AD47-806F-DDCFFEF58A73}" destId="{092856A1-BBE2-644D-9224-64F518981311}" srcOrd="0" destOrd="0" presId="urn:microsoft.com/office/officeart/2009/3/layout/HorizontalOrganizationChart#380"/>
    <dgm:cxn modelId="{8CFADDC8-D4F6-DE48-935D-CD22EB0EF6E7}" srcId="{B0424A62-E117-DA43-A69B-DEBD399475BA}" destId="{398AF3FB-4370-1E45-BC30-4800CC970D6A}" srcOrd="0" destOrd="0" parTransId="{C2B0C58E-DE80-5E4F-8542-9F6B28ADC79B}" sibTransId="{62947F50-E328-DA46-B818-C20F4D364B7D}"/>
    <dgm:cxn modelId="{6E65277A-593E-784F-8223-E2F741D3DA65}" type="presOf" srcId="{DC6C4E16-D482-DE4A-933F-E5D6213D1FA9}" destId="{CD106ED0-145C-624F-9276-915C00BA6477}" srcOrd="0" destOrd="0" presId="urn:microsoft.com/office/officeart/2009/3/layout/HorizontalOrganizationChart#380"/>
    <dgm:cxn modelId="{789EA8BC-3708-E94F-8DAF-CD5128BB09D0}" type="presOf" srcId="{317F7EC6-B4F2-D247-9A71-EC3C046EC772}" destId="{B17FEFB1-57AD-6B4B-919C-A0F3748535A5}" srcOrd="0" destOrd="0" presId="urn:microsoft.com/office/officeart/2009/3/layout/HorizontalOrganizationChart#380"/>
    <dgm:cxn modelId="{51F3578C-859D-2B44-B8F4-76D0A187BF57}" srcId="{81F7C01E-1855-9642-91E4-1059675DBAC4}" destId="{C0D46B79-05AE-D54A-A211-D40D49C28A31}" srcOrd="1" destOrd="0" parTransId="{B48F5583-6DE8-AD47-806F-DDCFFEF58A73}" sibTransId="{8975ED92-3204-584B-8DBB-C320EA0E6197}"/>
    <dgm:cxn modelId="{9F82E381-1A3D-CC4D-81EE-94E6F05FD36C}" srcId="{398AF3FB-4370-1E45-BC30-4800CC970D6A}" destId="{FCF78E06-6495-474A-ADC4-37ED3D20987D}" srcOrd="0" destOrd="0" parTransId="{0864CFA1-B36E-0E4B-8B9F-4E10ACAF03EB}" sibTransId="{CCCCEFA7-5F45-1A4D-BC50-AA797A301E2C}"/>
    <dgm:cxn modelId="{D0C07725-A1B3-0C45-B687-6457B257132F}" type="presOf" srcId="{C0D46B79-05AE-D54A-A211-D40D49C28A31}" destId="{FFA98A09-9745-4E4C-8A34-2A9F86D26462}" srcOrd="0" destOrd="0" presId="urn:microsoft.com/office/officeart/2009/3/layout/HorizontalOrganizationChart#380"/>
    <dgm:cxn modelId="{A42E90AA-CC14-FF41-889C-FDE543477234}" type="presOf" srcId="{C2B0C58E-DE80-5E4F-8542-9F6B28ADC79B}" destId="{FA9CFF23-EF0A-A44D-B29C-4CFC5DC8923D}" srcOrd="0" destOrd="0" presId="urn:microsoft.com/office/officeart/2009/3/layout/HorizontalOrganizationChart#380"/>
    <dgm:cxn modelId="{B10D0C68-7DD9-1940-9CD3-7B65FA6FBA9B}" type="presParOf" srcId="{130136FD-234D-784B-A79E-98C3B231C943}" destId="{A9D49124-B4F8-B54D-A7FB-70D7EDF80A78}" srcOrd="0" destOrd="0" presId="urn:microsoft.com/office/officeart/2009/3/layout/HorizontalOrganizationChart#380"/>
    <dgm:cxn modelId="{391AF993-B061-924B-8049-B3B323B2C0E1}" type="presParOf" srcId="{A9D49124-B4F8-B54D-A7FB-70D7EDF80A78}" destId="{B3686046-9C58-7344-9CC6-75E8AD38FF94}" srcOrd="0" destOrd="0" presId="urn:microsoft.com/office/officeart/2009/3/layout/HorizontalOrganizationChart#380"/>
    <dgm:cxn modelId="{6C3D239F-5BAD-AC4D-B988-906DF0A0A101}" type="presParOf" srcId="{B3686046-9C58-7344-9CC6-75E8AD38FF94}" destId="{5CB0C9DA-1833-2E45-9B9F-0F9C24E0A4C4}" srcOrd="0" destOrd="0" presId="urn:microsoft.com/office/officeart/2009/3/layout/HorizontalOrganizationChart#380"/>
    <dgm:cxn modelId="{211A6021-F62C-B649-86FF-2F3FD0F9FE60}" type="presParOf" srcId="{B3686046-9C58-7344-9CC6-75E8AD38FF94}" destId="{9AF7A929-F7C4-0149-82C3-4B09B4E7850A}" srcOrd="1" destOrd="0" presId="urn:microsoft.com/office/officeart/2009/3/layout/HorizontalOrganizationChart#380"/>
    <dgm:cxn modelId="{B901F0BA-6E5C-FF43-A7F1-C1E32E62AD23}" type="presParOf" srcId="{A9D49124-B4F8-B54D-A7FB-70D7EDF80A78}" destId="{35B2BB12-3CDD-A048-929D-D6D0AF1D651A}" srcOrd="1" destOrd="0" presId="urn:microsoft.com/office/officeart/2009/3/layout/HorizontalOrganizationChart#380"/>
    <dgm:cxn modelId="{81748F34-AEE6-C442-B8B4-800B071F5E6D}" type="presParOf" srcId="{35B2BB12-3CDD-A048-929D-D6D0AF1D651A}" destId="{FA9CFF23-EF0A-A44D-B29C-4CFC5DC8923D}" srcOrd="0" destOrd="0" presId="urn:microsoft.com/office/officeart/2009/3/layout/HorizontalOrganizationChart#380"/>
    <dgm:cxn modelId="{DA4D6F0D-7344-E449-8AAC-EE453B680F49}" type="presParOf" srcId="{35B2BB12-3CDD-A048-929D-D6D0AF1D651A}" destId="{C4226AA7-7907-B445-B061-8A04B6B92BC9}" srcOrd="1" destOrd="0" presId="urn:microsoft.com/office/officeart/2009/3/layout/HorizontalOrganizationChart#380"/>
    <dgm:cxn modelId="{D6D97598-9CD1-1748-80D5-768D2EB868EA}" type="presParOf" srcId="{C4226AA7-7907-B445-B061-8A04B6B92BC9}" destId="{3DF4F0F6-30CF-4542-92D6-81C72BA70765}" srcOrd="0" destOrd="0" presId="urn:microsoft.com/office/officeart/2009/3/layout/HorizontalOrganizationChart#380"/>
    <dgm:cxn modelId="{2D92B88D-77B8-E242-AE91-00AF5CE7F201}" type="presParOf" srcId="{3DF4F0F6-30CF-4542-92D6-81C72BA70765}" destId="{FA95B776-26A7-4C48-9123-DFB3E31885D0}" srcOrd="0" destOrd="0" presId="urn:microsoft.com/office/officeart/2009/3/layout/HorizontalOrganizationChart#380"/>
    <dgm:cxn modelId="{7C9E24B1-CDFB-2B4B-9DC7-F6CC867054F5}" type="presParOf" srcId="{3DF4F0F6-30CF-4542-92D6-81C72BA70765}" destId="{3E866915-6922-E345-A97B-0162719CE40F}" srcOrd="1" destOrd="0" presId="urn:microsoft.com/office/officeart/2009/3/layout/HorizontalOrganizationChart#380"/>
    <dgm:cxn modelId="{E5DFE552-DE80-3544-BEE7-239EE7BAAE03}" type="presParOf" srcId="{C4226AA7-7907-B445-B061-8A04B6B92BC9}" destId="{F26CFAB2-84B0-FA48-9482-AE245F08A9E4}" srcOrd="1" destOrd="0" presId="urn:microsoft.com/office/officeart/2009/3/layout/HorizontalOrganizationChart#380"/>
    <dgm:cxn modelId="{33FC0523-62E8-B94A-BDAD-57B0ED0358A5}" type="presParOf" srcId="{F26CFAB2-84B0-FA48-9482-AE245F08A9E4}" destId="{EF96F842-AAB0-6C45-95DD-7DAE6727706C}" srcOrd="0" destOrd="0" presId="urn:microsoft.com/office/officeart/2009/3/layout/HorizontalOrganizationChart#380"/>
    <dgm:cxn modelId="{5E06A8CC-8871-0A4C-A296-3D123075B8A8}" type="presParOf" srcId="{F26CFAB2-84B0-FA48-9482-AE245F08A9E4}" destId="{6464AF49-59B2-5141-A8D0-6E255102FDCB}" srcOrd="1" destOrd="0" presId="urn:microsoft.com/office/officeart/2009/3/layout/HorizontalOrganizationChart#380"/>
    <dgm:cxn modelId="{A5BE498E-2E92-7845-AB23-74441C8D57AA}" type="presParOf" srcId="{6464AF49-59B2-5141-A8D0-6E255102FDCB}" destId="{3CDBC8D4-D376-944A-AB23-D9F77975A24E}" srcOrd="0" destOrd="0" presId="urn:microsoft.com/office/officeart/2009/3/layout/HorizontalOrganizationChart#380"/>
    <dgm:cxn modelId="{9DF9D13A-9783-4549-8F66-04CD297B46DE}" type="presParOf" srcId="{3CDBC8D4-D376-944A-AB23-D9F77975A24E}" destId="{931DF459-474C-C143-B120-780D05DFA5B0}" srcOrd="0" destOrd="0" presId="urn:microsoft.com/office/officeart/2009/3/layout/HorizontalOrganizationChart#380"/>
    <dgm:cxn modelId="{ECC5C782-967F-C944-A24A-9C6D7D62DD24}" type="presParOf" srcId="{3CDBC8D4-D376-944A-AB23-D9F77975A24E}" destId="{FD3616ED-B705-4240-A2D1-117A6682F7F3}" srcOrd="1" destOrd="0" presId="urn:microsoft.com/office/officeart/2009/3/layout/HorizontalOrganizationChart#380"/>
    <dgm:cxn modelId="{A4A848A2-224C-C445-857F-3DC6B5A22924}" type="presParOf" srcId="{6464AF49-59B2-5141-A8D0-6E255102FDCB}" destId="{C95E99B8-F66B-4C42-B704-3A807197CA75}" srcOrd="1" destOrd="0" presId="urn:microsoft.com/office/officeart/2009/3/layout/HorizontalOrganizationChart#380"/>
    <dgm:cxn modelId="{D108B41D-3731-424C-93A9-E04C8BEF2AE7}" type="presParOf" srcId="{6464AF49-59B2-5141-A8D0-6E255102FDCB}" destId="{5DD3D8F6-1E75-C643-9609-3467F9E95C52}" srcOrd="2" destOrd="0" presId="urn:microsoft.com/office/officeart/2009/3/layout/HorizontalOrganizationChart#380"/>
    <dgm:cxn modelId="{5FA8DDF0-1A3F-7C4F-BB05-FDCA3F8AEC92}" type="presParOf" srcId="{F26CFAB2-84B0-FA48-9482-AE245F08A9E4}" destId="{26FEFA4A-472B-5B46-89F9-B58307434621}" srcOrd="2" destOrd="0" presId="urn:microsoft.com/office/officeart/2009/3/layout/HorizontalOrganizationChart#380"/>
    <dgm:cxn modelId="{BE3E37A5-D123-134B-8872-FEE632009486}" type="presParOf" srcId="{F26CFAB2-84B0-FA48-9482-AE245F08A9E4}" destId="{2CFE3861-4BCE-5148-B740-6A7E9EAB2201}" srcOrd="3" destOrd="0" presId="urn:microsoft.com/office/officeart/2009/3/layout/HorizontalOrganizationChart#380"/>
    <dgm:cxn modelId="{206CB2AD-71BA-E349-9CAD-C7C24497031C}" type="presParOf" srcId="{2CFE3861-4BCE-5148-B740-6A7E9EAB2201}" destId="{E039CFB0-7D91-1742-9BC3-F9C356C398CE}" srcOrd="0" destOrd="0" presId="urn:microsoft.com/office/officeart/2009/3/layout/HorizontalOrganizationChart#380"/>
    <dgm:cxn modelId="{E23EDA92-A276-484D-B105-50DDADA6629A}" type="presParOf" srcId="{E039CFB0-7D91-1742-9BC3-F9C356C398CE}" destId="{CD106ED0-145C-624F-9276-915C00BA6477}" srcOrd="0" destOrd="0" presId="urn:microsoft.com/office/officeart/2009/3/layout/HorizontalOrganizationChart#380"/>
    <dgm:cxn modelId="{64929351-8CCA-B841-996D-1C27892328E4}" type="presParOf" srcId="{E039CFB0-7D91-1742-9BC3-F9C356C398CE}" destId="{141EB8F2-83DB-8D48-959F-74F2E2260F2A}" srcOrd="1" destOrd="0" presId="urn:microsoft.com/office/officeart/2009/3/layout/HorizontalOrganizationChart#380"/>
    <dgm:cxn modelId="{F9661A7C-41B8-5141-95A1-62EB27060285}" type="presParOf" srcId="{2CFE3861-4BCE-5148-B740-6A7E9EAB2201}" destId="{F226ACA0-571C-724E-A0FC-3BDA12674F02}" srcOrd="1" destOrd="0" presId="urn:microsoft.com/office/officeart/2009/3/layout/HorizontalOrganizationChart#380"/>
    <dgm:cxn modelId="{6C2DF8F2-6270-1640-919F-D0013760EAB3}" type="presParOf" srcId="{2CFE3861-4BCE-5148-B740-6A7E9EAB2201}" destId="{E7324B2E-2F1B-B249-BBC7-CA6690109FF9}" srcOrd="2" destOrd="0" presId="urn:microsoft.com/office/officeart/2009/3/layout/HorizontalOrganizationChart#380"/>
    <dgm:cxn modelId="{42D20851-7C85-1C4B-B4D5-B670C95C4FBC}" type="presParOf" srcId="{F26CFAB2-84B0-FA48-9482-AE245F08A9E4}" destId="{BDDD81B4-E63B-EB44-87F6-99B895B60E4E}" srcOrd="4" destOrd="0" presId="urn:microsoft.com/office/officeart/2009/3/layout/HorizontalOrganizationChart#380"/>
    <dgm:cxn modelId="{D1674E69-DABE-DD4E-AFB0-B98338BBF6ED}" type="presParOf" srcId="{F26CFAB2-84B0-FA48-9482-AE245F08A9E4}" destId="{BF5B2684-F6DE-0F44-8E44-D2A93341ACBA}" srcOrd="5" destOrd="0" presId="urn:microsoft.com/office/officeart/2009/3/layout/HorizontalOrganizationChart#380"/>
    <dgm:cxn modelId="{DB5C5E2B-D5AD-D94D-B55E-F184F49A9E4A}" type="presParOf" srcId="{BF5B2684-F6DE-0F44-8E44-D2A93341ACBA}" destId="{CEFEDD9F-E035-FC4B-961E-C5859E817A17}" srcOrd="0" destOrd="0" presId="urn:microsoft.com/office/officeart/2009/3/layout/HorizontalOrganizationChart#380"/>
    <dgm:cxn modelId="{9D898F6A-76DC-8E4C-BA7E-155ED93377C9}" type="presParOf" srcId="{CEFEDD9F-E035-FC4B-961E-C5859E817A17}" destId="{EC57565A-8244-204D-B2A4-C3468338C96A}" srcOrd="0" destOrd="0" presId="urn:microsoft.com/office/officeart/2009/3/layout/HorizontalOrganizationChart#380"/>
    <dgm:cxn modelId="{3C096AB3-E583-0642-B107-20C99EEE3234}" type="presParOf" srcId="{CEFEDD9F-E035-FC4B-961E-C5859E817A17}" destId="{415B48BB-E6C6-7840-AEFB-F18E9D81F71F}" srcOrd="1" destOrd="0" presId="urn:microsoft.com/office/officeart/2009/3/layout/HorizontalOrganizationChart#380"/>
    <dgm:cxn modelId="{C6F950BC-0263-9A45-8BA5-92416DB2DAC7}" type="presParOf" srcId="{BF5B2684-F6DE-0F44-8E44-D2A93341ACBA}" destId="{C63C0771-915E-374B-BE60-F2826BFACE41}" srcOrd="1" destOrd="0" presId="urn:microsoft.com/office/officeart/2009/3/layout/HorizontalOrganizationChart#380"/>
    <dgm:cxn modelId="{F94F70B1-8F46-0A48-B758-4B32790CFD74}" type="presParOf" srcId="{BF5B2684-F6DE-0F44-8E44-D2A93341ACBA}" destId="{7B90002E-913A-7243-BC42-4102D9558C34}" srcOrd="2" destOrd="0" presId="urn:microsoft.com/office/officeart/2009/3/layout/HorizontalOrganizationChart#380"/>
    <dgm:cxn modelId="{735E8829-108E-DD4D-AA76-EBF248A99476}" type="presParOf" srcId="{C4226AA7-7907-B445-B061-8A04B6B92BC9}" destId="{26508D03-4CB1-C34B-8D62-2682637C16E7}" srcOrd="2" destOrd="0" presId="urn:microsoft.com/office/officeart/2009/3/layout/HorizontalOrganizationChart#380"/>
    <dgm:cxn modelId="{BD2189DF-3B02-1440-85F4-32BCE5E375E2}" type="presParOf" srcId="{35B2BB12-3CDD-A048-929D-D6D0AF1D651A}" destId="{CF3F9C0E-10D8-7E40-9A6E-6192BD08FE33}" srcOrd="2" destOrd="0" presId="urn:microsoft.com/office/officeart/2009/3/layout/HorizontalOrganizationChart#380"/>
    <dgm:cxn modelId="{685C13B2-1DEE-0042-BD39-82E3A7A638F1}" type="presParOf" srcId="{35B2BB12-3CDD-A048-929D-D6D0AF1D651A}" destId="{4D2041E2-49B7-5D47-9AF8-BF6D68DE8394}" srcOrd="3" destOrd="0" presId="urn:microsoft.com/office/officeart/2009/3/layout/HorizontalOrganizationChart#380"/>
    <dgm:cxn modelId="{B72C3149-5615-1A49-8240-AE37AB16B198}" type="presParOf" srcId="{4D2041E2-49B7-5D47-9AF8-BF6D68DE8394}" destId="{25B0276B-606E-1A41-8ADC-6A5340ECA5A6}" srcOrd="0" destOrd="0" presId="urn:microsoft.com/office/officeart/2009/3/layout/HorizontalOrganizationChart#380"/>
    <dgm:cxn modelId="{3C57B433-4041-7043-A3BF-007851D3F4B7}" type="presParOf" srcId="{25B0276B-606E-1A41-8ADC-6A5340ECA5A6}" destId="{54E69255-27A5-234E-8C66-A851CB66A36E}" srcOrd="0" destOrd="0" presId="urn:microsoft.com/office/officeart/2009/3/layout/HorizontalOrganizationChart#380"/>
    <dgm:cxn modelId="{3BE2A430-C877-E440-AB1C-63DBF61A4A12}" type="presParOf" srcId="{25B0276B-606E-1A41-8ADC-6A5340ECA5A6}" destId="{DB0396ED-C7F8-E749-973B-34BB45A4CB86}" srcOrd="1" destOrd="0" presId="urn:microsoft.com/office/officeart/2009/3/layout/HorizontalOrganizationChart#380"/>
    <dgm:cxn modelId="{C87C076D-B142-1C4C-AFE2-C1B4787D573A}" type="presParOf" srcId="{4D2041E2-49B7-5D47-9AF8-BF6D68DE8394}" destId="{70FBEF49-D22F-7C45-AF6E-153916261425}" srcOrd="1" destOrd="0" presId="urn:microsoft.com/office/officeart/2009/3/layout/HorizontalOrganizationChart#380"/>
    <dgm:cxn modelId="{1120EE4B-4DC2-0949-82EC-B8ED2468F46F}" type="presParOf" srcId="{70FBEF49-D22F-7C45-AF6E-153916261425}" destId="{87D3271D-D13A-AE44-A668-F4FEE333EA07}" srcOrd="0" destOrd="0" presId="urn:microsoft.com/office/officeart/2009/3/layout/HorizontalOrganizationChart#380"/>
    <dgm:cxn modelId="{37DBEDAF-28B4-6146-8556-3CF9282F79A9}" type="presParOf" srcId="{70FBEF49-D22F-7C45-AF6E-153916261425}" destId="{193F62C5-3A21-8D40-9D3F-3C3F5A430B23}" srcOrd="1" destOrd="0" presId="urn:microsoft.com/office/officeart/2009/3/layout/HorizontalOrganizationChart#380"/>
    <dgm:cxn modelId="{B22A74FD-C01F-A34A-AB9E-12220E4191C3}" type="presParOf" srcId="{193F62C5-3A21-8D40-9D3F-3C3F5A430B23}" destId="{A0C55D5C-3210-F842-BAD4-B564C5F867C7}" srcOrd="0" destOrd="0" presId="urn:microsoft.com/office/officeart/2009/3/layout/HorizontalOrganizationChart#380"/>
    <dgm:cxn modelId="{29932C87-0DAA-4147-98FB-648D9463C968}" type="presParOf" srcId="{A0C55D5C-3210-F842-BAD4-B564C5F867C7}" destId="{B17FEFB1-57AD-6B4B-919C-A0F3748535A5}" srcOrd="0" destOrd="0" presId="urn:microsoft.com/office/officeart/2009/3/layout/HorizontalOrganizationChart#380"/>
    <dgm:cxn modelId="{917F1058-B11F-BE48-B9A3-57DA28E63D88}" type="presParOf" srcId="{A0C55D5C-3210-F842-BAD4-B564C5F867C7}" destId="{197BEC15-3AA6-5D4E-8F47-99EF9C16D907}" srcOrd="1" destOrd="0" presId="urn:microsoft.com/office/officeart/2009/3/layout/HorizontalOrganizationChart#380"/>
    <dgm:cxn modelId="{6F463F92-F0D9-4A4F-BE7C-F2423316F51A}" type="presParOf" srcId="{193F62C5-3A21-8D40-9D3F-3C3F5A430B23}" destId="{B22BEBFB-CE3E-9244-AB1A-ED5980DF3455}" srcOrd="1" destOrd="0" presId="urn:microsoft.com/office/officeart/2009/3/layout/HorizontalOrganizationChart#380"/>
    <dgm:cxn modelId="{7BD95C86-2D78-8F43-8637-D4C62CA27CCA}" type="presParOf" srcId="{193F62C5-3A21-8D40-9D3F-3C3F5A430B23}" destId="{EFB7C575-D470-964F-A04D-06332C39C35B}" srcOrd="2" destOrd="0" presId="urn:microsoft.com/office/officeart/2009/3/layout/HorizontalOrganizationChart#380"/>
    <dgm:cxn modelId="{D7B573D9-910E-7C4E-B094-E27CE2AF3F85}" type="presParOf" srcId="{70FBEF49-D22F-7C45-AF6E-153916261425}" destId="{092856A1-BBE2-644D-9224-64F518981311}" srcOrd="2" destOrd="0" presId="urn:microsoft.com/office/officeart/2009/3/layout/HorizontalOrganizationChart#380"/>
    <dgm:cxn modelId="{D58DB7EE-926E-9C44-9D4D-F9EFE5C01514}" type="presParOf" srcId="{70FBEF49-D22F-7C45-AF6E-153916261425}" destId="{95DF3C4A-2DCA-4E4C-BD6C-7CFE06799700}" srcOrd="3" destOrd="0" presId="urn:microsoft.com/office/officeart/2009/3/layout/HorizontalOrganizationChart#380"/>
    <dgm:cxn modelId="{891D56B8-619B-C74D-AE52-B9B01299DBDA}" type="presParOf" srcId="{95DF3C4A-2DCA-4E4C-BD6C-7CFE06799700}" destId="{B4224F5E-EA69-1146-8FE2-8E484BDF0DA3}" srcOrd="0" destOrd="0" presId="urn:microsoft.com/office/officeart/2009/3/layout/HorizontalOrganizationChart#380"/>
    <dgm:cxn modelId="{91492745-F5EE-CA46-B8AA-A8E2EA61D03A}" type="presParOf" srcId="{B4224F5E-EA69-1146-8FE2-8E484BDF0DA3}" destId="{FFA98A09-9745-4E4C-8A34-2A9F86D26462}" srcOrd="0" destOrd="0" presId="urn:microsoft.com/office/officeart/2009/3/layout/HorizontalOrganizationChart#380"/>
    <dgm:cxn modelId="{C254C699-B2E5-254C-8C01-AB0A1CAB06B2}" type="presParOf" srcId="{B4224F5E-EA69-1146-8FE2-8E484BDF0DA3}" destId="{45E2A863-B0ED-2C4B-AF7F-A95FFA00E8E2}" srcOrd="1" destOrd="0" presId="urn:microsoft.com/office/officeart/2009/3/layout/HorizontalOrganizationChart#380"/>
    <dgm:cxn modelId="{1E5838D0-4CC9-4140-9027-FBCBAEE78F61}" type="presParOf" srcId="{95DF3C4A-2DCA-4E4C-BD6C-7CFE06799700}" destId="{47E56A4E-85C1-1743-9EC0-DF43A6B386B6}" srcOrd="1" destOrd="0" presId="urn:microsoft.com/office/officeart/2009/3/layout/HorizontalOrganizationChart#380"/>
    <dgm:cxn modelId="{35C9E133-9F46-8A4E-891D-EF2CF2082AE9}" type="presParOf" srcId="{95DF3C4A-2DCA-4E4C-BD6C-7CFE06799700}" destId="{3FA2C19E-5168-624E-A47B-E4BEDF1A3D09}" srcOrd="2" destOrd="0" presId="urn:microsoft.com/office/officeart/2009/3/layout/HorizontalOrganizationChart#380"/>
    <dgm:cxn modelId="{D97D0F58-31C9-2846-A4DD-91C3E6F72EFA}" type="presParOf" srcId="{4D2041E2-49B7-5D47-9AF8-BF6D68DE8394}" destId="{798DBE95-7D99-7749-B0EC-1B1CD4345E40}" srcOrd="2" destOrd="0" presId="urn:microsoft.com/office/officeart/2009/3/layout/HorizontalOrganizationChart#380"/>
    <dgm:cxn modelId="{2DD21D33-6469-9845-A099-3414AF94F832}" type="presParOf" srcId="{A9D49124-B4F8-B54D-A7FB-70D7EDF80A78}" destId="{73B61699-3D6D-4B48-9333-45B038D5798F}" srcOrd="2" destOrd="0" presId="urn:microsoft.com/office/officeart/2009/3/layout/HorizontalOrganizationChart#38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3" loCatId="" qsTypeId="urn:microsoft.com/office/officeart/2005/8/quickstyle/simple1#341" qsCatId="simple" csTypeId="urn:microsoft.com/office/officeart/2005/8/colors/accent5_1#341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D06813FE-5D46-6C4A-A83B-CAB2BFDDF6F7}" type="presOf" srcId="{7CB19D94-2062-D74E-AF67-688B7C1F44F1}" destId="{29A705F1-7A3C-4D45-9103-C68CCC913302}" srcOrd="0" destOrd="0" presId="urn:microsoft.com/office/officeart/2009/3/layout/HorizontalOrganizationChart#313"/>
    <dgm:cxn modelId="{5ED4D6CC-8A38-F145-845C-BA88E4862A51}" type="presOf" srcId="{E4A5B9AB-0017-5646-83D5-63F6CD9BC4EA}" destId="{5B7D00D1-B702-8F41-9EF2-D1689B801F25}" srcOrd="1" destOrd="0" presId="urn:microsoft.com/office/officeart/2009/3/layout/HorizontalOrganizationChart#313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146C7F9E-BDDA-FF4A-B393-31878B9BFD0D}" type="presOf" srcId="{FC6B96BE-2271-F640-B5A2-185379EF9022}" destId="{D4134E22-FD04-084A-AB45-0EEB3961579D}" srcOrd="0" destOrd="0" presId="urn:microsoft.com/office/officeart/2009/3/layout/HorizontalOrganizationChart#313"/>
    <dgm:cxn modelId="{201C4217-8133-784C-B0B7-71D98662840B}" type="presOf" srcId="{E4A5B9AB-0017-5646-83D5-63F6CD9BC4EA}" destId="{7A3AC913-235D-BC44-8EDD-584B120DB5A1}" srcOrd="0" destOrd="0" presId="urn:microsoft.com/office/officeart/2009/3/layout/HorizontalOrganizationChart#313"/>
    <dgm:cxn modelId="{782416B3-CC65-6947-9C8C-3EADC680582D}" type="presOf" srcId="{7CB19D94-2062-D74E-AF67-688B7C1F44F1}" destId="{0DC88020-AAEB-2144-BF79-CA7E96B4A053}" srcOrd="1" destOrd="0" presId="urn:microsoft.com/office/officeart/2009/3/layout/HorizontalOrganizationChart#313"/>
    <dgm:cxn modelId="{485FC7DF-1C37-624E-908E-9CACAE225109}" type="presOf" srcId="{C84108CA-1057-DA43-95F3-7CAF5FF654B0}" destId="{2288FD34-22BA-704C-AD92-31F9F855B517}" srcOrd="0" destOrd="0" presId="urn:microsoft.com/office/officeart/2009/3/layout/HorizontalOrganizationChart#313"/>
    <dgm:cxn modelId="{0F5D62DB-A803-E24C-9D43-C8EEF3F76DB2}" type="presOf" srcId="{625C94AA-5765-D647-B3BF-7D0AD5C96812}" destId="{725C1D94-CF1F-A546-83F3-E9FF7E802FCF}" srcOrd="1" destOrd="0" presId="urn:microsoft.com/office/officeart/2009/3/layout/HorizontalOrganizationChart#313"/>
    <dgm:cxn modelId="{2637423F-0619-E74B-A558-6AEB1AE8BA11}" type="presOf" srcId="{2EFDADD3-81A7-4948-903E-3A5A57AB1731}" destId="{A36272DA-37F5-E44F-8B0F-2198AF5DFD92}" srcOrd="0" destOrd="0" presId="urn:microsoft.com/office/officeart/2009/3/layout/HorizontalOrganizationChart#313"/>
    <dgm:cxn modelId="{6DA44F34-35B4-BE4F-80A8-01C793F9BE4E}" type="presOf" srcId="{3C39BBC3-EE87-D24A-9D68-10B26F6A3674}" destId="{B3C0BB33-8CCA-3B44-856A-5BBCEF48D901}" srcOrd="0" destOrd="0" presId="urn:microsoft.com/office/officeart/2009/3/layout/HorizontalOrganizationChart#313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661D41FB-0CAA-2348-B8E7-5931F805BF4D}" type="presOf" srcId="{2EFDADD3-81A7-4948-903E-3A5A57AB1731}" destId="{39D79336-CA97-2648-8667-18CAA6FF9884}" srcOrd="1" destOrd="0" presId="urn:microsoft.com/office/officeart/2009/3/layout/HorizontalOrganizationChart#313"/>
    <dgm:cxn modelId="{823BE5D5-9D84-D34E-8B20-F8F2D169A588}" type="presOf" srcId="{625C94AA-5765-D647-B3BF-7D0AD5C96812}" destId="{2239757C-CC90-844B-9CB3-1B6E2A84E78C}" srcOrd="0" destOrd="0" presId="urn:microsoft.com/office/officeart/2009/3/layout/HorizontalOrganizationChart#313"/>
    <dgm:cxn modelId="{1C3994EF-BE02-8548-9419-23837BE5A959}" type="presOf" srcId="{37150384-A69A-824D-9EF6-5E1581086B4F}" destId="{D48BA3A0-BF8F-094C-821D-6096DECEFF3B}" srcOrd="0" destOrd="0" presId="urn:microsoft.com/office/officeart/2009/3/layout/HorizontalOrganizationChart#313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E22B9D76-CEB9-AC42-A4AD-4FC207C7B66B}" type="presParOf" srcId="{2288FD34-22BA-704C-AD92-31F9F855B517}" destId="{44EE18AF-8198-1240-907D-40E0ED8C37D9}" srcOrd="0" destOrd="0" presId="urn:microsoft.com/office/officeart/2009/3/layout/HorizontalOrganizationChart#313"/>
    <dgm:cxn modelId="{72F2CB31-D557-DF45-90AA-12EBAA5B2AC9}" type="presParOf" srcId="{44EE18AF-8198-1240-907D-40E0ED8C37D9}" destId="{C1BAD56C-4AF1-4344-98B7-9FB30D3374F5}" srcOrd="0" destOrd="0" presId="urn:microsoft.com/office/officeart/2009/3/layout/HorizontalOrganizationChart#313"/>
    <dgm:cxn modelId="{6F150FBA-5C05-D04B-86E6-96DAF93EB13A}" type="presParOf" srcId="{C1BAD56C-4AF1-4344-98B7-9FB30D3374F5}" destId="{A36272DA-37F5-E44F-8B0F-2198AF5DFD92}" srcOrd="0" destOrd="0" presId="urn:microsoft.com/office/officeart/2009/3/layout/HorizontalOrganizationChart#313"/>
    <dgm:cxn modelId="{70F93922-9740-D74C-A8ED-5AF606E50998}" type="presParOf" srcId="{C1BAD56C-4AF1-4344-98B7-9FB30D3374F5}" destId="{39D79336-CA97-2648-8667-18CAA6FF9884}" srcOrd="1" destOrd="0" presId="urn:microsoft.com/office/officeart/2009/3/layout/HorizontalOrganizationChart#313"/>
    <dgm:cxn modelId="{D589B1C9-2744-A843-95B5-6F3264468145}" type="presParOf" srcId="{44EE18AF-8198-1240-907D-40E0ED8C37D9}" destId="{F19A1451-6D9D-A547-B55A-D79036AE9DBB}" srcOrd="1" destOrd="0" presId="urn:microsoft.com/office/officeart/2009/3/layout/HorizontalOrganizationChart#313"/>
    <dgm:cxn modelId="{1003C95B-9F6B-8B45-9026-36B32F4C0972}" type="presParOf" srcId="{F19A1451-6D9D-A547-B55A-D79036AE9DBB}" destId="{D4134E22-FD04-084A-AB45-0EEB3961579D}" srcOrd="0" destOrd="0" presId="urn:microsoft.com/office/officeart/2009/3/layout/HorizontalOrganizationChart#313"/>
    <dgm:cxn modelId="{9CDF11A1-EC66-F746-9604-62E1BB310CAB}" type="presParOf" srcId="{F19A1451-6D9D-A547-B55A-D79036AE9DBB}" destId="{F50CB407-0434-5A43-A719-198B5BCB6363}" srcOrd="1" destOrd="0" presId="urn:microsoft.com/office/officeart/2009/3/layout/HorizontalOrganizationChart#313"/>
    <dgm:cxn modelId="{250D1B2E-5D6C-054D-87BB-DB0D22C3444D}" type="presParOf" srcId="{F50CB407-0434-5A43-A719-198B5BCB6363}" destId="{ED2F64A7-D5A8-524A-9901-00ADC4F2E216}" srcOrd="0" destOrd="0" presId="urn:microsoft.com/office/officeart/2009/3/layout/HorizontalOrganizationChart#313"/>
    <dgm:cxn modelId="{1F97A133-CA13-0D4B-A2C3-CCEC54868368}" type="presParOf" srcId="{ED2F64A7-D5A8-524A-9901-00ADC4F2E216}" destId="{2239757C-CC90-844B-9CB3-1B6E2A84E78C}" srcOrd="0" destOrd="0" presId="urn:microsoft.com/office/officeart/2009/3/layout/HorizontalOrganizationChart#313"/>
    <dgm:cxn modelId="{DF5BF4E7-ADEE-B140-8A8C-53AF5BCE5A28}" type="presParOf" srcId="{ED2F64A7-D5A8-524A-9901-00ADC4F2E216}" destId="{725C1D94-CF1F-A546-83F3-E9FF7E802FCF}" srcOrd="1" destOrd="0" presId="urn:microsoft.com/office/officeart/2009/3/layout/HorizontalOrganizationChart#313"/>
    <dgm:cxn modelId="{DD63B4D4-6129-8B48-9E7F-2A72D43835E0}" type="presParOf" srcId="{F50CB407-0434-5A43-A719-198B5BCB6363}" destId="{8DEA5F89-F8CE-E747-B761-23AD1C2EDE82}" srcOrd="1" destOrd="0" presId="urn:microsoft.com/office/officeart/2009/3/layout/HorizontalOrganizationChart#313"/>
    <dgm:cxn modelId="{41437B83-FA44-5842-AD3B-7D8F170D93B1}" type="presParOf" srcId="{F50CB407-0434-5A43-A719-198B5BCB6363}" destId="{93FB1B98-9032-8E48-BBBD-A0FAC0B580EF}" srcOrd="2" destOrd="0" presId="urn:microsoft.com/office/officeart/2009/3/layout/HorizontalOrganizationChart#313"/>
    <dgm:cxn modelId="{114D01E1-195F-DC48-A983-315C97A43A75}" type="presParOf" srcId="{F19A1451-6D9D-A547-B55A-D79036AE9DBB}" destId="{D48BA3A0-BF8F-094C-821D-6096DECEFF3B}" srcOrd="2" destOrd="0" presId="urn:microsoft.com/office/officeart/2009/3/layout/HorizontalOrganizationChart#313"/>
    <dgm:cxn modelId="{5B11726C-6DA6-3341-92D3-602039E889BD}" type="presParOf" srcId="{F19A1451-6D9D-A547-B55A-D79036AE9DBB}" destId="{ABF77456-6786-1A47-B05E-1EECEA7F6879}" srcOrd="3" destOrd="0" presId="urn:microsoft.com/office/officeart/2009/3/layout/HorizontalOrganizationChart#313"/>
    <dgm:cxn modelId="{9B22CD98-F025-FE46-BDCE-C01FC23E95FF}" type="presParOf" srcId="{ABF77456-6786-1A47-B05E-1EECEA7F6879}" destId="{3D5ADFED-F8CC-4A42-8883-1EE9DE006263}" srcOrd="0" destOrd="0" presId="urn:microsoft.com/office/officeart/2009/3/layout/HorizontalOrganizationChart#313"/>
    <dgm:cxn modelId="{DC70610A-A833-3548-81D8-1C4D79020884}" type="presParOf" srcId="{3D5ADFED-F8CC-4A42-8883-1EE9DE006263}" destId="{7A3AC913-235D-BC44-8EDD-584B120DB5A1}" srcOrd="0" destOrd="0" presId="urn:microsoft.com/office/officeart/2009/3/layout/HorizontalOrganizationChart#313"/>
    <dgm:cxn modelId="{1B9A51E0-B60D-5C48-9552-5A950810D08D}" type="presParOf" srcId="{3D5ADFED-F8CC-4A42-8883-1EE9DE006263}" destId="{5B7D00D1-B702-8F41-9EF2-D1689B801F25}" srcOrd="1" destOrd="0" presId="urn:microsoft.com/office/officeart/2009/3/layout/HorizontalOrganizationChart#313"/>
    <dgm:cxn modelId="{516FB1B6-FF7D-004E-8960-8A8207F12D1A}" type="presParOf" srcId="{ABF77456-6786-1A47-B05E-1EECEA7F6879}" destId="{99B2FF4F-9E59-2642-B019-67453A9710BB}" srcOrd="1" destOrd="0" presId="urn:microsoft.com/office/officeart/2009/3/layout/HorizontalOrganizationChart#313"/>
    <dgm:cxn modelId="{744A8956-A2A1-1A47-BC5D-AA494BB2C698}" type="presParOf" srcId="{ABF77456-6786-1A47-B05E-1EECEA7F6879}" destId="{0F38424B-4980-3C46-843E-1C7B21EED639}" srcOrd="2" destOrd="0" presId="urn:microsoft.com/office/officeart/2009/3/layout/HorizontalOrganizationChart#313"/>
    <dgm:cxn modelId="{2E340881-51FB-E54E-972B-9B962C3BD477}" type="presParOf" srcId="{F19A1451-6D9D-A547-B55A-D79036AE9DBB}" destId="{B3C0BB33-8CCA-3B44-856A-5BBCEF48D901}" srcOrd="4" destOrd="0" presId="urn:microsoft.com/office/officeart/2009/3/layout/HorizontalOrganizationChart#313"/>
    <dgm:cxn modelId="{9BF46419-284C-8145-B6BC-5081105EF0BE}" type="presParOf" srcId="{F19A1451-6D9D-A547-B55A-D79036AE9DBB}" destId="{F8CA9D44-7224-F44B-9D31-9E375652EF4E}" srcOrd="5" destOrd="0" presId="urn:microsoft.com/office/officeart/2009/3/layout/HorizontalOrganizationChart#313"/>
    <dgm:cxn modelId="{53E97CC2-9956-6849-BFDD-094BC278DCB6}" type="presParOf" srcId="{F8CA9D44-7224-F44B-9D31-9E375652EF4E}" destId="{7EDE2437-E7EA-664F-9185-1D5A12466F42}" srcOrd="0" destOrd="0" presId="urn:microsoft.com/office/officeart/2009/3/layout/HorizontalOrganizationChart#313"/>
    <dgm:cxn modelId="{3B3073A8-FE75-C846-835A-D119AAB78A49}" type="presParOf" srcId="{7EDE2437-E7EA-664F-9185-1D5A12466F42}" destId="{29A705F1-7A3C-4D45-9103-C68CCC913302}" srcOrd="0" destOrd="0" presId="urn:microsoft.com/office/officeart/2009/3/layout/HorizontalOrganizationChart#313"/>
    <dgm:cxn modelId="{55D149AD-7F0D-D44B-ACAA-B410172CE0BE}" type="presParOf" srcId="{7EDE2437-E7EA-664F-9185-1D5A12466F42}" destId="{0DC88020-AAEB-2144-BF79-CA7E96B4A053}" srcOrd="1" destOrd="0" presId="urn:microsoft.com/office/officeart/2009/3/layout/HorizontalOrganizationChart#313"/>
    <dgm:cxn modelId="{3E7140B5-C691-CD48-A355-C892D1C04D36}" type="presParOf" srcId="{F8CA9D44-7224-F44B-9D31-9E375652EF4E}" destId="{25EA969F-F594-394A-9764-5E144BEFB8E8}" srcOrd="1" destOrd="0" presId="urn:microsoft.com/office/officeart/2009/3/layout/HorizontalOrganizationChart#313"/>
    <dgm:cxn modelId="{CDD4BD7C-EE6E-B342-BC58-36F8B4E0FD3B}" type="presParOf" srcId="{F8CA9D44-7224-F44B-9D31-9E375652EF4E}" destId="{0661A907-84C3-D148-B725-D549598A46F7}" srcOrd="2" destOrd="0" presId="urn:microsoft.com/office/officeart/2009/3/layout/HorizontalOrganizationChart#313"/>
    <dgm:cxn modelId="{6476E9C1-A6C6-E349-AEA6-CB4DB973D4CD}" type="presParOf" srcId="{44EE18AF-8198-1240-907D-40E0ED8C37D9}" destId="{59699051-6DD4-5146-BB9F-71EA92FBDEB9}" srcOrd="2" destOrd="0" presId="urn:microsoft.com/office/officeart/2009/3/layout/HorizontalOrganizationChart#31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4108CA-1057-DA43-95F3-7CAF5FF654B0}" type="doc">
      <dgm:prSet loTypeId="urn:microsoft.com/office/officeart/2009/3/layout/HorizontalOrganizationChart#314" loCatId="" qsTypeId="urn:microsoft.com/office/officeart/2005/8/quickstyle/simple1#342" qsCatId="simple" csTypeId="urn:microsoft.com/office/officeart/2005/8/colors/accent5_1#342" csCatId="accent5" phldr="1"/>
      <dgm:spPr/>
      <dgm:t>
        <a:bodyPr/>
        <a:lstStyle/>
        <a:p>
          <a:endParaRPr lang="zh-CN" altLang="en-US"/>
        </a:p>
      </dgm:t>
    </dgm:pt>
    <dgm:pt modelId="{2EFDADD3-81A7-4948-903E-3A5A57AB1731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94D51AB2-FE0E-BD4E-A796-F44E0CB21149}" type="par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4CC72182-DB8F-B240-998B-580D66906ADC}" type="sibTrans" cxnId="{44C5E85D-A7E5-6445-B690-BE5F4031FBF8}">
      <dgm:prSet/>
      <dgm:spPr/>
      <dgm:t>
        <a:bodyPr/>
        <a:lstStyle/>
        <a:p>
          <a:endParaRPr lang="zh-CN" altLang="en-US"/>
        </a:p>
      </dgm:t>
    </dgm:pt>
    <dgm:pt modelId="{625C94AA-5765-D647-B3BF-7D0AD5C96812}">
      <dgm:prSet custT="1"/>
      <dgm:spPr>
        <a:noFill/>
      </dgm:spPr>
      <dgm:t>
        <a:bodyPr/>
        <a:lstStyle/>
        <a:p>
          <a:r>
            <a:rPr lang="zh-CN" altLang="en-US" sz="2400" dirty="0" smtClean="0">
              <a:solidFill>
                <a:schemeClr val="tx1"/>
              </a:solidFill>
            </a:rPr>
            <a:t>人的本质</a:t>
          </a:r>
          <a:endParaRPr lang="zh-CN" altLang="en-US" sz="2400" dirty="0">
            <a:solidFill>
              <a:schemeClr val="tx1"/>
            </a:solidFill>
          </a:endParaRPr>
        </a:p>
      </dgm:t>
    </dgm:pt>
    <dgm:pt modelId="{FC6B96BE-2271-F640-B5A2-185379EF9022}" type="par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3554AAD4-87B8-F049-A73F-A495B3013862}" type="sibTrans" cxnId="{AF3CA23B-70E8-C44B-8C3C-C424834DECCB}">
      <dgm:prSet/>
      <dgm:spPr/>
      <dgm:t>
        <a:bodyPr/>
        <a:lstStyle/>
        <a:p>
          <a:endParaRPr lang="zh-CN" altLang="en-US"/>
        </a:p>
      </dgm:t>
    </dgm:pt>
    <dgm:pt modelId="{E4A5B9AB-0017-5646-83D5-63F6CD9BC4EA}">
      <dgm:prSet custT="1"/>
      <dgm:spPr>
        <a:solidFill>
          <a:srgbClr val="C00000"/>
        </a:solidFill>
      </dgm:spPr>
      <dgm:t>
        <a:bodyPr/>
        <a:lstStyle/>
        <a:p>
          <a:r>
            <a:rPr lang="zh-CN" altLang="en-US" sz="2400" dirty="0" smtClean="0">
              <a:solidFill>
                <a:schemeClr val="bg1"/>
              </a:solidFill>
            </a:rPr>
            <a:t>人的作用</a:t>
          </a:r>
          <a:endParaRPr lang="zh-CN" altLang="en-US" sz="2400" dirty="0">
            <a:solidFill>
              <a:schemeClr val="bg1"/>
            </a:solidFill>
          </a:endParaRPr>
        </a:p>
      </dgm:t>
    </dgm:pt>
    <dgm:pt modelId="{37150384-A69A-824D-9EF6-5E1581086B4F}" type="par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D94E05D4-FCFE-9C40-852C-EA28A295932F}" type="sibTrans" cxnId="{FBBA7A1A-EA90-CF41-AABC-617FEEFCEE47}">
      <dgm:prSet/>
      <dgm:spPr/>
      <dgm:t>
        <a:bodyPr/>
        <a:lstStyle/>
        <a:p>
          <a:endParaRPr lang="zh-CN" altLang="en-US"/>
        </a:p>
      </dgm:t>
    </dgm:pt>
    <dgm:pt modelId="{7CB19D94-2062-D74E-AF67-688B7C1F44F1}">
      <dgm:prSet custT="1"/>
      <dgm:spPr/>
      <dgm:t>
        <a:bodyPr/>
        <a:lstStyle/>
        <a:p>
          <a:r>
            <a:rPr lang="zh-CN" altLang="en-US" sz="2400" dirty="0" smtClean="0"/>
            <a:t>群众观点和群众路线</a:t>
          </a:r>
          <a:endParaRPr lang="zh-CN" altLang="en-US" sz="2400" dirty="0"/>
        </a:p>
      </dgm:t>
    </dgm:pt>
    <dgm:pt modelId="{3C39BBC3-EE87-D24A-9D68-10B26F6A3674}" type="par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BFBF575F-9884-5F4A-9406-0F2E7FB0174F}" type="sibTrans" cxnId="{432536E5-C5AA-554A-8B1A-8ACECF983EE0}">
      <dgm:prSet/>
      <dgm:spPr/>
      <dgm:t>
        <a:bodyPr/>
        <a:lstStyle/>
        <a:p>
          <a:endParaRPr lang="zh-CN" altLang="en-US"/>
        </a:p>
      </dgm:t>
    </dgm:pt>
    <dgm:pt modelId="{2288FD34-22BA-704C-AD92-31F9F855B517}" type="pres">
      <dgm:prSet presAssocID="{C84108CA-1057-DA43-95F3-7CAF5FF654B0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4EE18AF-8198-1240-907D-40E0ED8C37D9}" type="pres">
      <dgm:prSet presAssocID="{2EFDADD3-81A7-4948-903E-3A5A57AB1731}" presName="hierRoot1" presStyleCnt="0">
        <dgm:presLayoutVars>
          <dgm:hierBranch val="init"/>
        </dgm:presLayoutVars>
      </dgm:prSet>
      <dgm:spPr/>
    </dgm:pt>
    <dgm:pt modelId="{C1BAD56C-4AF1-4344-98B7-9FB30D3374F5}" type="pres">
      <dgm:prSet presAssocID="{2EFDADD3-81A7-4948-903E-3A5A57AB1731}" presName="rootComposite1" presStyleCnt="0"/>
      <dgm:spPr/>
    </dgm:pt>
    <dgm:pt modelId="{A36272DA-37F5-E44F-8B0F-2198AF5DFD92}" type="pres">
      <dgm:prSet presAssocID="{2EFDADD3-81A7-4948-903E-3A5A57AB1731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9D79336-CA97-2648-8667-18CAA6FF9884}" type="pres">
      <dgm:prSet presAssocID="{2EFDADD3-81A7-4948-903E-3A5A57AB1731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F19A1451-6D9D-A547-B55A-D79036AE9DBB}" type="pres">
      <dgm:prSet presAssocID="{2EFDADD3-81A7-4948-903E-3A5A57AB1731}" presName="hierChild2" presStyleCnt="0"/>
      <dgm:spPr/>
    </dgm:pt>
    <dgm:pt modelId="{D4134E22-FD04-084A-AB45-0EEB3961579D}" type="pres">
      <dgm:prSet presAssocID="{FC6B96BE-2271-F640-B5A2-185379EF9022}" presName="Name64" presStyleLbl="parChTrans1D2" presStyleIdx="0" presStyleCnt="3"/>
      <dgm:spPr/>
      <dgm:t>
        <a:bodyPr/>
        <a:lstStyle/>
        <a:p>
          <a:endParaRPr lang="zh-CN" altLang="en-US"/>
        </a:p>
      </dgm:t>
    </dgm:pt>
    <dgm:pt modelId="{F50CB407-0434-5A43-A719-198B5BCB6363}" type="pres">
      <dgm:prSet presAssocID="{625C94AA-5765-D647-B3BF-7D0AD5C96812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ED2F64A7-D5A8-524A-9901-00ADC4F2E216}" type="pres">
      <dgm:prSet presAssocID="{625C94AA-5765-D647-B3BF-7D0AD5C96812}" presName="rootComposite" presStyleCnt="0"/>
      <dgm:spPr/>
      <dgm:t>
        <a:bodyPr/>
        <a:lstStyle/>
        <a:p>
          <a:endParaRPr lang="zh-CN" altLang="en-US"/>
        </a:p>
      </dgm:t>
    </dgm:pt>
    <dgm:pt modelId="{2239757C-CC90-844B-9CB3-1B6E2A84E78C}" type="pres">
      <dgm:prSet presAssocID="{625C94AA-5765-D647-B3BF-7D0AD5C96812}" presName="rootText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25C1D94-CF1F-A546-83F3-E9FF7E802FCF}" type="pres">
      <dgm:prSet presAssocID="{625C94AA-5765-D647-B3BF-7D0AD5C96812}" presName="rootConnector" presStyleLbl="node2" presStyleIdx="0" presStyleCnt="3"/>
      <dgm:spPr/>
      <dgm:t>
        <a:bodyPr/>
        <a:lstStyle/>
        <a:p>
          <a:endParaRPr lang="zh-CN" altLang="en-US"/>
        </a:p>
      </dgm:t>
    </dgm:pt>
    <dgm:pt modelId="{8DEA5F89-F8CE-E747-B761-23AD1C2EDE82}" type="pres">
      <dgm:prSet presAssocID="{625C94AA-5765-D647-B3BF-7D0AD5C96812}" presName="hierChild4" presStyleCnt="0"/>
      <dgm:spPr/>
      <dgm:t>
        <a:bodyPr/>
        <a:lstStyle/>
        <a:p>
          <a:endParaRPr lang="zh-CN" altLang="en-US"/>
        </a:p>
      </dgm:t>
    </dgm:pt>
    <dgm:pt modelId="{93FB1B98-9032-8E48-BBBD-A0FAC0B580EF}" type="pres">
      <dgm:prSet presAssocID="{625C94AA-5765-D647-B3BF-7D0AD5C96812}" presName="hierChild5" presStyleCnt="0"/>
      <dgm:spPr/>
      <dgm:t>
        <a:bodyPr/>
        <a:lstStyle/>
        <a:p>
          <a:endParaRPr lang="zh-CN" altLang="en-US"/>
        </a:p>
      </dgm:t>
    </dgm:pt>
    <dgm:pt modelId="{D48BA3A0-BF8F-094C-821D-6096DECEFF3B}" type="pres">
      <dgm:prSet presAssocID="{37150384-A69A-824D-9EF6-5E1581086B4F}" presName="Name64" presStyleLbl="parChTrans1D2" presStyleIdx="1" presStyleCnt="3"/>
      <dgm:spPr/>
      <dgm:t>
        <a:bodyPr/>
        <a:lstStyle/>
        <a:p>
          <a:endParaRPr lang="zh-CN" altLang="en-US"/>
        </a:p>
      </dgm:t>
    </dgm:pt>
    <dgm:pt modelId="{ABF77456-6786-1A47-B05E-1EECEA7F6879}" type="pres">
      <dgm:prSet presAssocID="{E4A5B9AB-0017-5646-83D5-63F6CD9BC4E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3D5ADFED-F8CC-4A42-8883-1EE9DE006263}" type="pres">
      <dgm:prSet presAssocID="{E4A5B9AB-0017-5646-83D5-63F6CD9BC4EA}" presName="rootComposite" presStyleCnt="0"/>
      <dgm:spPr/>
      <dgm:t>
        <a:bodyPr/>
        <a:lstStyle/>
        <a:p>
          <a:endParaRPr lang="zh-CN" altLang="en-US"/>
        </a:p>
      </dgm:t>
    </dgm:pt>
    <dgm:pt modelId="{7A3AC913-235D-BC44-8EDD-584B120DB5A1}" type="pres">
      <dgm:prSet presAssocID="{E4A5B9AB-0017-5646-83D5-63F6CD9BC4EA}" presName="rootText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5B7D00D1-B702-8F41-9EF2-D1689B801F25}" type="pres">
      <dgm:prSet presAssocID="{E4A5B9AB-0017-5646-83D5-63F6CD9BC4EA}" presName="rootConnector" presStyleLbl="node2" presStyleIdx="1" presStyleCnt="3"/>
      <dgm:spPr/>
      <dgm:t>
        <a:bodyPr/>
        <a:lstStyle/>
        <a:p>
          <a:endParaRPr lang="zh-CN" altLang="en-US"/>
        </a:p>
      </dgm:t>
    </dgm:pt>
    <dgm:pt modelId="{99B2FF4F-9E59-2642-B019-67453A9710BB}" type="pres">
      <dgm:prSet presAssocID="{E4A5B9AB-0017-5646-83D5-63F6CD9BC4EA}" presName="hierChild4" presStyleCnt="0"/>
      <dgm:spPr/>
      <dgm:t>
        <a:bodyPr/>
        <a:lstStyle/>
        <a:p>
          <a:endParaRPr lang="zh-CN" altLang="en-US"/>
        </a:p>
      </dgm:t>
    </dgm:pt>
    <dgm:pt modelId="{0F38424B-4980-3C46-843E-1C7B21EED639}" type="pres">
      <dgm:prSet presAssocID="{E4A5B9AB-0017-5646-83D5-63F6CD9BC4EA}" presName="hierChild5" presStyleCnt="0"/>
      <dgm:spPr/>
      <dgm:t>
        <a:bodyPr/>
        <a:lstStyle/>
        <a:p>
          <a:endParaRPr lang="zh-CN" altLang="en-US"/>
        </a:p>
      </dgm:t>
    </dgm:pt>
    <dgm:pt modelId="{B3C0BB33-8CCA-3B44-856A-5BBCEF48D901}" type="pres">
      <dgm:prSet presAssocID="{3C39BBC3-EE87-D24A-9D68-10B26F6A3674}" presName="Name64" presStyleLbl="parChTrans1D2" presStyleIdx="2" presStyleCnt="3"/>
      <dgm:spPr/>
      <dgm:t>
        <a:bodyPr/>
        <a:lstStyle/>
        <a:p>
          <a:endParaRPr lang="zh-CN" altLang="en-US"/>
        </a:p>
      </dgm:t>
    </dgm:pt>
    <dgm:pt modelId="{F8CA9D44-7224-F44B-9D31-9E375652EF4E}" type="pres">
      <dgm:prSet presAssocID="{7CB19D94-2062-D74E-AF67-688B7C1F44F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EDE2437-E7EA-664F-9185-1D5A12466F42}" type="pres">
      <dgm:prSet presAssocID="{7CB19D94-2062-D74E-AF67-688B7C1F44F1}" presName="rootComposite" presStyleCnt="0"/>
      <dgm:spPr/>
      <dgm:t>
        <a:bodyPr/>
        <a:lstStyle/>
        <a:p>
          <a:endParaRPr lang="zh-CN" altLang="en-US"/>
        </a:p>
      </dgm:t>
    </dgm:pt>
    <dgm:pt modelId="{29A705F1-7A3C-4D45-9103-C68CCC913302}" type="pres">
      <dgm:prSet presAssocID="{7CB19D94-2062-D74E-AF67-688B7C1F44F1}" presName="rootText" presStyleLbl="node2" presStyleIdx="2" presStyleCnt="3" custScaleX="173169" custScaleY="10016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DC88020-AAEB-2144-BF79-CA7E96B4A053}" type="pres">
      <dgm:prSet presAssocID="{7CB19D94-2062-D74E-AF67-688B7C1F44F1}" presName="rootConnector" presStyleLbl="node2" presStyleIdx="2" presStyleCnt="3"/>
      <dgm:spPr/>
      <dgm:t>
        <a:bodyPr/>
        <a:lstStyle/>
        <a:p>
          <a:endParaRPr lang="zh-CN" altLang="en-US"/>
        </a:p>
      </dgm:t>
    </dgm:pt>
    <dgm:pt modelId="{25EA969F-F594-394A-9764-5E144BEFB8E8}" type="pres">
      <dgm:prSet presAssocID="{7CB19D94-2062-D74E-AF67-688B7C1F44F1}" presName="hierChild4" presStyleCnt="0"/>
      <dgm:spPr/>
      <dgm:t>
        <a:bodyPr/>
        <a:lstStyle/>
        <a:p>
          <a:endParaRPr lang="zh-CN" altLang="en-US"/>
        </a:p>
      </dgm:t>
    </dgm:pt>
    <dgm:pt modelId="{0661A907-84C3-D148-B725-D549598A46F7}" type="pres">
      <dgm:prSet presAssocID="{7CB19D94-2062-D74E-AF67-688B7C1F44F1}" presName="hierChild5" presStyleCnt="0"/>
      <dgm:spPr/>
      <dgm:t>
        <a:bodyPr/>
        <a:lstStyle/>
        <a:p>
          <a:endParaRPr lang="zh-CN" altLang="en-US"/>
        </a:p>
      </dgm:t>
    </dgm:pt>
    <dgm:pt modelId="{59699051-6DD4-5146-BB9F-71EA92FBDEB9}" type="pres">
      <dgm:prSet presAssocID="{2EFDADD3-81A7-4948-903E-3A5A57AB1731}" presName="hierChild3" presStyleCnt="0"/>
      <dgm:spPr/>
    </dgm:pt>
  </dgm:ptLst>
  <dgm:cxnLst>
    <dgm:cxn modelId="{5378C53E-CCC3-0A44-A26A-3261E5CE5C5E}" type="presOf" srcId="{FC6B96BE-2271-F640-B5A2-185379EF9022}" destId="{D4134E22-FD04-084A-AB45-0EEB3961579D}" srcOrd="0" destOrd="0" presId="urn:microsoft.com/office/officeart/2009/3/layout/HorizontalOrganizationChart#314"/>
    <dgm:cxn modelId="{44C5E85D-A7E5-6445-B690-BE5F4031FBF8}" srcId="{C84108CA-1057-DA43-95F3-7CAF5FF654B0}" destId="{2EFDADD3-81A7-4948-903E-3A5A57AB1731}" srcOrd="0" destOrd="0" parTransId="{94D51AB2-FE0E-BD4E-A796-F44E0CB21149}" sibTransId="{4CC72182-DB8F-B240-998B-580D66906ADC}"/>
    <dgm:cxn modelId="{7B197504-C3AD-674C-AC9A-50057AE62070}" type="presOf" srcId="{2EFDADD3-81A7-4948-903E-3A5A57AB1731}" destId="{39D79336-CA97-2648-8667-18CAA6FF9884}" srcOrd="1" destOrd="0" presId="urn:microsoft.com/office/officeart/2009/3/layout/HorizontalOrganizationChart#314"/>
    <dgm:cxn modelId="{BB9D993D-6955-8C43-86A8-D435C352F8A4}" type="presOf" srcId="{2EFDADD3-81A7-4948-903E-3A5A57AB1731}" destId="{A36272DA-37F5-E44F-8B0F-2198AF5DFD92}" srcOrd="0" destOrd="0" presId="urn:microsoft.com/office/officeart/2009/3/layout/HorizontalOrganizationChart#314"/>
    <dgm:cxn modelId="{90004D47-2378-0F4A-A3A7-518EA4E5F55A}" type="presOf" srcId="{37150384-A69A-824D-9EF6-5E1581086B4F}" destId="{D48BA3A0-BF8F-094C-821D-6096DECEFF3B}" srcOrd="0" destOrd="0" presId="urn:microsoft.com/office/officeart/2009/3/layout/HorizontalOrganizationChart#314"/>
    <dgm:cxn modelId="{6CC694D0-4794-8A4C-A1D5-9D24F9DE7B19}" type="presOf" srcId="{3C39BBC3-EE87-D24A-9D68-10B26F6A3674}" destId="{B3C0BB33-8CCA-3B44-856A-5BBCEF48D901}" srcOrd="0" destOrd="0" presId="urn:microsoft.com/office/officeart/2009/3/layout/HorizontalOrganizationChart#314"/>
    <dgm:cxn modelId="{EA12975F-234F-6540-A7CF-FD9FEB119B9A}" type="presOf" srcId="{7CB19D94-2062-D74E-AF67-688B7C1F44F1}" destId="{0DC88020-AAEB-2144-BF79-CA7E96B4A053}" srcOrd="1" destOrd="0" presId="urn:microsoft.com/office/officeart/2009/3/layout/HorizontalOrganizationChart#314"/>
    <dgm:cxn modelId="{29A76027-F941-A945-8727-FDC01413D1DD}" type="presOf" srcId="{625C94AA-5765-D647-B3BF-7D0AD5C96812}" destId="{725C1D94-CF1F-A546-83F3-E9FF7E802FCF}" srcOrd="1" destOrd="0" presId="urn:microsoft.com/office/officeart/2009/3/layout/HorizontalOrganizationChart#314"/>
    <dgm:cxn modelId="{4E3BD711-4FF1-5848-83E2-BA7B8F6D068F}" type="presOf" srcId="{E4A5B9AB-0017-5646-83D5-63F6CD9BC4EA}" destId="{5B7D00D1-B702-8F41-9EF2-D1689B801F25}" srcOrd="1" destOrd="0" presId="urn:microsoft.com/office/officeart/2009/3/layout/HorizontalOrganizationChart#314"/>
    <dgm:cxn modelId="{FBBA7A1A-EA90-CF41-AABC-617FEEFCEE47}" srcId="{2EFDADD3-81A7-4948-903E-3A5A57AB1731}" destId="{E4A5B9AB-0017-5646-83D5-63F6CD9BC4EA}" srcOrd="1" destOrd="0" parTransId="{37150384-A69A-824D-9EF6-5E1581086B4F}" sibTransId="{D94E05D4-FCFE-9C40-852C-EA28A295932F}"/>
    <dgm:cxn modelId="{395D7529-3DA7-744C-A691-0E8E13C0CAEC}" type="presOf" srcId="{7CB19D94-2062-D74E-AF67-688B7C1F44F1}" destId="{29A705F1-7A3C-4D45-9103-C68CCC913302}" srcOrd="0" destOrd="0" presId="urn:microsoft.com/office/officeart/2009/3/layout/HorizontalOrganizationChart#314"/>
    <dgm:cxn modelId="{52B4C4BE-1AD0-AC4C-AAE4-03B0F9A81FF3}" type="presOf" srcId="{C84108CA-1057-DA43-95F3-7CAF5FF654B0}" destId="{2288FD34-22BA-704C-AD92-31F9F855B517}" srcOrd="0" destOrd="0" presId="urn:microsoft.com/office/officeart/2009/3/layout/HorizontalOrganizationChart#314"/>
    <dgm:cxn modelId="{432536E5-C5AA-554A-8B1A-8ACECF983EE0}" srcId="{2EFDADD3-81A7-4948-903E-3A5A57AB1731}" destId="{7CB19D94-2062-D74E-AF67-688B7C1F44F1}" srcOrd="2" destOrd="0" parTransId="{3C39BBC3-EE87-D24A-9D68-10B26F6A3674}" sibTransId="{BFBF575F-9884-5F4A-9406-0F2E7FB0174F}"/>
    <dgm:cxn modelId="{AF3CA23B-70E8-C44B-8C3C-C424834DECCB}" srcId="{2EFDADD3-81A7-4948-903E-3A5A57AB1731}" destId="{625C94AA-5765-D647-B3BF-7D0AD5C96812}" srcOrd="0" destOrd="0" parTransId="{FC6B96BE-2271-F640-B5A2-185379EF9022}" sibTransId="{3554AAD4-87B8-F049-A73F-A495B3013862}"/>
    <dgm:cxn modelId="{FE6606A9-37D8-3747-93E5-836B936D5B3C}" type="presOf" srcId="{625C94AA-5765-D647-B3BF-7D0AD5C96812}" destId="{2239757C-CC90-844B-9CB3-1B6E2A84E78C}" srcOrd="0" destOrd="0" presId="urn:microsoft.com/office/officeart/2009/3/layout/HorizontalOrganizationChart#314"/>
    <dgm:cxn modelId="{3CEFAF00-BA30-6D48-889D-7E488935DB8F}" type="presOf" srcId="{E4A5B9AB-0017-5646-83D5-63F6CD9BC4EA}" destId="{7A3AC913-235D-BC44-8EDD-584B120DB5A1}" srcOrd="0" destOrd="0" presId="urn:microsoft.com/office/officeart/2009/3/layout/HorizontalOrganizationChart#314"/>
    <dgm:cxn modelId="{CDC3F3D5-5185-B64F-B366-B44E827BDC8E}" type="presParOf" srcId="{2288FD34-22BA-704C-AD92-31F9F855B517}" destId="{44EE18AF-8198-1240-907D-40E0ED8C37D9}" srcOrd="0" destOrd="0" presId="urn:microsoft.com/office/officeart/2009/3/layout/HorizontalOrganizationChart#314"/>
    <dgm:cxn modelId="{F0B1415D-ADF4-EE42-BAA0-E1AA4CE31374}" type="presParOf" srcId="{44EE18AF-8198-1240-907D-40E0ED8C37D9}" destId="{C1BAD56C-4AF1-4344-98B7-9FB30D3374F5}" srcOrd="0" destOrd="0" presId="urn:microsoft.com/office/officeart/2009/3/layout/HorizontalOrganizationChart#314"/>
    <dgm:cxn modelId="{9B87B3B5-2EE5-6443-9180-1C3446904826}" type="presParOf" srcId="{C1BAD56C-4AF1-4344-98B7-9FB30D3374F5}" destId="{A36272DA-37F5-E44F-8B0F-2198AF5DFD92}" srcOrd="0" destOrd="0" presId="urn:microsoft.com/office/officeart/2009/3/layout/HorizontalOrganizationChart#314"/>
    <dgm:cxn modelId="{F3A7634A-222E-F648-B920-B9305184540D}" type="presParOf" srcId="{C1BAD56C-4AF1-4344-98B7-9FB30D3374F5}" destId="{39D79336-CA97-2648-8667-18CAA6FF9884}" srcOrd="1" destOrd="0" presId="urn:microsoft.com/office/officeart/2009/3/layout/HorizontalOrganizationChart#314"/>
    <dgm:cxn modelId="{F5F29C9F-1704-F649-BB5A-3E419A17E898}" type="presParOf" srcId="{44EE18AF-8198-1240-907D-40E0ED8C37D9}" destId="{F19A1451-6D9D-A547-B55A-D79036AE9DBB}" srcOrd="1" destOrd="0" presId="urn:microsoft.com/office/officeart/2009/3/layout/HorizontalOrganizationChart#314"/>
    <dgm:cxn modelId="{87424E78-F283-6745-B852-1AC7FEAB97F9}" type="presParOf" srcId="{F19A1451-6D9D-A547-B55A-D79036AE9DBB}" destId="{D4134E22-FD04-084A-AB45-0EEB3961579D}" srcOrd="0" destOrd="0" presId="urn:microsoft.com/office/officeart/2009/3/layout/HorizontalOrganizationChart#314"/>
    <dgm:cxn modelId="{87CC9994-3F53-A245-AAFB-3F1B8885E839}" type="presParOf" srcId="{F19A1451-6D9D-A547-B55A-D79036AE9DBB}" destId="{F50CB407-0434-5A43-A719-198B5BCB6363}" srcOrd="1" destOrd="0" presId="urn:microsoft.com/office/officeart/2009/3/layout/HorizontalOrganizationChart#314"/>
    <dgm:cxn modelId="{3469AFB4-FD66-044E-AD1C-CE765C7E2B65}" type="presParOf" srcId="{F50CB407-0434-5A43-A719-198B5BCB6363}" destId="{ED2F64A7-D5A8-524A-9901-00ADC4F2E216}" srcOrd="0" destOrd="0" presId="urn:microsoft.com/office/officeart/2009/3/layout/HorizontalOrganizationChart#314"/>
    <dgm:cxn modelId="{8CF700CD-CC5C-CF41-8906-9BF3A182D704}" type="presParOf" srcId="{ED2F64A7-D5A8-524A-9901-00ADC4F2E216}" destId="{2239757C-CC90-844B-9CB3-1B6E2A84E78C}" srcOrd="0" destOrd="0" presId="urn:microsoft.com/office/officeart/2009/3/layout/HorizontalOrganizationChart#314"/>
    <dgm:cxn modelId="{DFA6BCD5-6BD8-344F-BCA3-30AB366C7200}" type="presParOf" srcId="{ED2F64A7-D5A8-524A-9901-00ADC4F2E216}" destId="{725C1D94-CF1F-A546-83F3-E9FF7E802FCF}" srcOrd="1" destOrd="0" presId="urn:microsoft.com/office/officeart/2009/3/layout/HorizontalOrganizationChart#314"/>
    <dgm:cxn modelId="{4468AC1B-0912-B943-AB63-0B72422DAFCB}" type="presParOf" srcId="{F50CB407-0434-5A43-A719-198B5BCB6363}" destId="{8DEA5F89-F8CE-E747-B761-23AD1C2EDE82}" srcOrd="1" destOrd="0" presId="urn:microsoft.com/office/officeart/2009/3/layout/HorizontalOrganizationChart#314"/>
    <dgm:cxn modelId="{20F439E9-7108-B84E-A379-49D29DE0E022}" type="presParOf" srcId="{F50CB407-0434-5A43-A719-198B5BCB6363}" destId="{93FB1B98-9032-8E48-BBBD-A0FAC0B580EF}" srcOrd="2" destOrd="0" presId="urn:microsoft.com/office/officeart/2009/3/layout/HorizontalOrganizationChart#314"/>
    <dgm:cxn modelId="{F5CA2DF6-9C3F-3344-9C49-FF18DFE00426}" type="presParOf" srcId="{F19A1451-6D9D-A547-B55A-D79036AE9DBB}" destId="{D48BA3A0-BF8F-094C-821D-6096DECEFF3B}" srcOrd="2" destOrd="0" presId="urn:microsoft.com/office/officeart/2009/3/layout/HorizontalOrganizationChart#314"/>
    <dgm:cxn modelId="{17C5F3BC-656B-8444-8A42-83FD604FD5B4}" type="presParOf" srcId="{F19A1451-6D9D-A547-B55A-D79036AE9DBB}" destId="{ABF77456-6786-1A47-B05E-1EECEA7F6879}" srcOrd="3" destOrd="0" presId="urn:microsoft.com/office/officeart/2009/3/layout/HorizontalOrganizationChart#314"/>
    <dgm:cxn modelId="{94B6ED30-ACE8-CC42-86D4-80026639B8C5}" type="presParOf" srcId="{ABF77456-6786-1A47-B05E-1EECEA7F6879}" destId="{3D5ADFED-F8CC-4A42-8883-1EE9DE006263}" srcOrd="0" destOrd="0" presId="urn:microsoft.com/office/officeart/2009/3/layout/HorizontalOrganizationChart#314"/>
    <dgm:cxn modelId="{27C27496-197E-2640-8AF3-8C8F24485794}" type="presParOf" srcId="{3D5ADFED-F8CC-4A42-8883-1EE9DE006263}" destId="{7A3AC913-235D-BC44-8EDD-584B120DB5A1}" srcOrd="0" destOrd="0" presId="urn:microsoft.com/office/officeart/2009/3/layout/HorizontalOrganizationChart#314"/>
    <dgm:cxn modelId="{30890031-E377-F04A-9E30-3652136BEC76}" type="presParOf" srcId="{3D5ADFED-F8CC-4A42-8883-1EE9DE006263}" destId="{5B7D00D1-B702-8F41-9EF2-D1689B801F25}" srcOrd="1" destOrd="0" presId="urn:microsoft.com/office/officeart/2009/3/layout/HorizontalOrganizationChart#314"/>
    <dgm:cxn modelId="{26C632D8-B38E-4A44-839D-3A7277CABC23}" type="presParOf" srcId="{ABF77456-6786-1A47-B05E-1EECEA7F6879}" destId="{99B2FF4F-9E59-2642-B019-67453A9710BB}" srcOrd="1" destOrd="0" presId="urn:microsoft.com/office/officeart/2009/3/layout/HorizontalOrganizationChart#314"/>
    <dgm:cxn modelId="{DF998BF4-6E0B-D347-AAE4-75B95C8EBEB2}" type="presParOf" srcId="{ABF77456-6786-1A47-B05E-1EECEA7F6879}" destId="{0F38424B-4980-3C46-843E-1C7B21EED639}" srcOrd="2" destOrd="0" presId="urn:microsoft.com/office/officeart/2009/3/layout/HorizontalOrganizationChart#314"/>
    <dgm:cxn modelId="{21232B45-A386-7C45-B7A4-32CF3C12A026}" type="presParOf" srcId="{F19A1451-6D9D-A547-B55A-D79036AE9DBB}" destId="{B3C0BB33-8CCA-3B44-856A-5BBCEF48D901}" srcOrd="4" destOrd="0" presId="urn:microsoft.com/office/officeart/2009/3/layout/HorizontalOrganizationChart#314"/>
    <dgm:cxn modelId="{5734C003-2A1D-C04D-BEFA-2BFF0A8211D5}" type="presParOf" srcId="{F19A1451-6D9D-A547-B55A-D79036AE9DBB}" destId="{F8CA9D44-7224-F44B-9D31-9E375652EF4E}" srcOrd="5" destOrd="0" presId="urn:microsoft.com/office/officeart/2009/3/layout/HorizontalOrganizationChart#314"/>
    <dgm:cxn modelId="{1B4A946B-68A3-2B41-AF8C-FAC9F7C9F035}" type="presParOf" srcId="{F8CA9D44-7224-F44B-9D31-9E375652EF4E}" destId="{7EDE2437-E7EA-664F-9185-1D5A12466F42}" srcOrd="0" destOrd="0" presId="urn:microsoft.com/office/officeart/2009/3/layout/HorizontalOrganizationChart#314"/>
    <dgm:cxn modelId="{592828DD-005E-FF45-A52A-0C4FA6EE2F83}" type="presParOf" srcId="{7EDE2437-E7EA-664F-9185-1D5A12466F42}" destId="{29A705F1-7A3C-4D45-9103-C68CCC913302}" srcOrd="0" destOrd="0" presId="urn:microsoft.com/office/officeart/2009/3/layout/HorizontalOrganizationChart#314"/>
    <dgm:cxn modelId="{8E78E038-347D-B84D-BC16-D859700BCFD0}" type="presParOf" srcId="{7EDE2437-E7EA-664F-9185-1D5A12466F42}" destId="{0DC88020-AAEB-2144-BF79-CA7E96B4A053}" srcOrd="1" destOrd="0" presId="urn:microsoft.com/office/officeart/2009/3/layout/HorizontalOrganizationChart#314"/>
    <dgm:cxn modelId="{395E0A05-49FE-C144-A740-7AAE1E6270AD}" type="presParOf" srcId="{F8CA9D44-7224-F44B-9D31-9E375652EF4E}" destId="{25EA969F-F594-394A-9764-5E144BEFB8E8}" srcOrd="1" destOrd="0" presId="urn:microsoft.com/office/officeart/2009/3/layout/HorizontalOrganizationChart#314"/>
    <dgm:cxn modelId="{58672BB1-BA43-8243-AB34-8FBE29F6AF5B}" type="presParOf" srcId="{F8CA9D44-7224-F44B-9D31-9E375652EF4E}" destId="{0661A907-84C3-D148-B725-D549598A46F7}" srcOrd="2" destOrd="0" presId="urn:microsoft.com/office/officeart/2009/3/layout/HorizontalOrganizationChart#314"/>
    <dgm:cxn modelId="{2B36D7D6-B37D-AD4B-8B3D-8D94757BC458}" type="presParOf" srcId="{44EE18AF-8198-1240-907D-40E0ED8C37D9}" destId="{59699051-6DD4-5146-BB9F-71EA92FBDEB9}" srcOrd="2" destOrd="0" presId="urn:microsoft.com/office/officeart/2009/3/layout/HorizontalOrganizationChart#31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71FA7-9422-E942-81FB-AF7BE76100CA}">
      <dsp:nvSpPr>
        <dsp:cNvPr id="0" name=""/>
        <dsp:cNvSpPr/>
      </dsp:nvSpPr>
      <dsp:spPr>
        <a:xfrm>
          <a:off x="16576323" y="8777605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AE2441-9970-B145-AA85-B6E2E416B41E}">
      <dsp:nvSpPr>
        <dsp:cNvPr id="0" name=""/>
        <dsp:cNvSpPr/>
      </dsp:nvSpPr>
      <dsp:spPr>
        <a:xfrm>
          <a:off x="16576323" y="8093398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684207"/>
              </a:moveTo>
              <a:lnTo>
                <a:pt x="318235" y="684207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8114462" y="5697146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080458"/>
              </a:lnTo>
              <a:lnTo>
                <a:pt x="636471" y="308045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4438510" y="6040776"/>
          <a:ext cx="636471" cy="6842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684207"/>
              </a:lnTo>
              <a:lnTo>
                <a:pt x="636471" y="6842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4438510" y="5318026"/>
          <a:ext cx="636471" cy="722750"/>
        </a:xfrm>
        <a:custGeom>
          <a:avLst/>
          <a:gdLst/>
          <a:ahLst/>
          <a:cxnLst/>
          <a:rect l="0" t="0" r="0" b="0"/>
          <a:pathLst>
            <a:path>
              <a:moveTo>
                <a:pt x="0" y="722750"/>
              </a:moveTo>
              <a:lnTo>
                <a:pt x="318235" y="722750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8114462" y="5697146"/>
          <a:ext cx="636471" cy="34362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343629"/>
              </a:lnTo>
              <a:lnTo>
                <a:pt x="636471" y="34362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17100" y="2616688"/>
          <a:ext cx="636471" cy="136841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8235" y="0"/>
              </a:lnTo>
              <a:lnTo>
                <a:pt x="318235" y="1368414"/>
              </a:lnTo>
              <a:lnTo>
                <a:pt x="636471" y="136841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17100" y="2567915"/>
          <a:ext cx="636471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772"/>
              </a:moveTo>
              <a:lnTo>
                <a:pt x="318235" y="48772"/>
              </a:lnTo>
              <a:lnTo>
                <a:pt x="318235" y="45720"/>
              </a:lnTo>
              <a:lnTo>
                <a:pt x="636471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17100" y="1245221"/>
          <a:ext cx="636471" cy="1371466"/>
        </a:xfrm>
        <a:custGeom>
          <a:avLst/>
          <a:gdLst/>
          <a:ahLst/>
          <a:cxnLst/>
          <a:rect l="0" t="0" r="0" b="0"/>
          <a:pathLst>
            <a:path>
              <a:moveTo>
                <a:pt x="0" y="1371466"/>
              </a:moveTo>
              <a:lnTo>
                <a:pt x="318235" y="1371466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8114462" y="2616688"/>
          <a:ext cx="636471" cy="3080458"/>
        </a:xfrm>
        <a:custGeom>
          <a:avLst/>
          <a:gdLst/>
          <a:ahLst/>
          <a:cxnLst/>
          <a:rect l="0" t="0" r="0" b="0"/>
          <a:pathLst>
            <a:path>
              <a:moveTo>
                <a:pt x="0" y="3080458"/>
              </a:moveTo>
              <a:lnTo>
                <a:pt x="318235" y="3080458"/>
              </a:lnTo>
              <a:lnTo>
                <a:pt x="318235" y="0"/>
              </a:lnTo>
              <a:lnTo>
                <a:pt x="636471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9439" y="5211837"/>
          <a:ext cx="810502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9439" y="5211837"/>
        <a:ext cx="8105022" cy="970619"/>
      </dsp:txXfrm>
    </dsp:sp>
    <dsp:sp modelId="{37506B08-582C-544D-801A-E041C0026030}">
      <dsp:nvSpPr>
        <dsp:cNvPr id="0" name=""/>
        <dsp:cNvSpPr/>
      </dsp:nvSpPr>
      <dsp:spPr>
        <a:xfrm>
          <a:off x="8750934" y="2131378"/>
          <a:ext cx="8066166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750934" y="2131378"/>
        <a:ext cx="8066166" cy="970619"/>
      </dsp:txXfrm>
    </dsp:sp>
    <dsp:sp modelId="{42A5C67A-A6F4-3542-A303-30B8DD65057D}">
      <dsp:nvSpPr>
        <dsp:cNvPr id="0" name=""/>
        <dsp:cNvSpPr/>
      </dsp:nvSpPr>
      <dsp:spPr>
        <a:xfrm>
          <a:off x="17453572" y="759911"/>
          <a:ext cx="4574895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sp:txBody>
      <dsp:txXfrm>
        <a:off x="17453572" y="759911"/>
        <a:ext cx="4574895" cy="970619"/>
      </dsp:txXfrm>
    </dsp:sp>
    <dsp:sp modelId="{1A63EF55-B5BE-084D-AD0E-4AEAA20BF751}">
      <dsp:nvSpPr>
        <dsp:cNvPr id="0" name=""/>
        <dsp:cNvSpPr/>
      </dsp:nvSpPr>
      <dsp:spPr>
        <a:xfrm>
          <a:off x="17453572" y="2128325"/>
          <a:ext cx="467984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53572" y="2128325"/>
        <a:ext cx="4679849" cy="970619"/>
      </dsp:txXfrm>
    </dsp:sp>
    <dsp:sp modelId="{5AABDCEC-010E-E04D-A7AA-316A16777369}">
      <dsp:nvSpPr>
        <dsp:cNvPr id="0" name=""/>
        <dsp:cNvSpPr/>
      </dsp:nvSpPr>
      <dsp:spPr>
        <a:xfrm>
          <a:off x="17453572" y="3496740"/>
          <a:ext cx="4762432" cy="97672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53572" y="3496740"/>
        <a:ext cx="4762432" cy="976724"/>
      </dsp:txXfrm>
    </dsp:sp>
    <dsp:sp modelId="{77107B53-FB4C-9245-B353-6DD5F08DDE3A}">
      <dsp:nvSpPr>
        <dsp:cNvPr id="0" name=""/>
        <dsp:cNvSpPr/>
      </dsp:nvSpPr>
      <dsp:spPr>
        <a:xfrm>
          <a:off x="8750934" y="5452231"/>
          <a:ext cx="5687575" cy="117708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750934" y="5452231"/>
        <a:ext cx="5687575" cy="1177089"/>
      </dsp:txXfrm>
    </dsp:sp>
    <dsp:sp modelId="{44146955-DF52-0048-957F-F1C23A87364F}">
      <dsp:nvSpPr>
        <dsp:cNvPr id="0" name=""/>
        <dsp:cNvSpPr/>
      </dsp:nvSpPr>
      <dsp:spPr>
        <a:xfrm>
          <a:off x="15074982" y="4832716"/>
          <a:ext cx="7317198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074982" y="4832716"/>
        <a:ext cx="7317198" cy="970619"/>
      </dsp:txXfrm>
    </dsp:sp>
    <dsp:sp modelId="{EF7D11B6-DF90-3B48-9FD5-866F2F1BD667}">
      <dsp:nvSpPr>
        <dsp:cNvPr id="0" name=""/>
        <dsp:cNvSpPr/>
      </dsp:nvSpPr>
      <dsp:spPr>
        <a:xfrm>
          <a:off x="15074982" y="6239674"/>
          <a:ext cx="731617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074982" y="6239674"/>
        <a:ext cx="7316179" cy="970619"/>
      </dsp:txXfrm>
    </dsp:sp>
    <dsp:sp modelId="{3316B8D6-135C-004F-A70F-E0D972AAABDD}">
      <dsp:nvSpPr>
        <dsp:cNvPr id="0" name=""/>
        <dsp:cNvSpPr/>
      </dsp:nvSpPr>
      <dsp:spPr>
        <a:xfrm>
          <a:off x="8750934" y="8292295"/>
          <a:ext cx="7825389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750934" y="8292295"/>
        <a:ext cx="7825389" cy="970619"/>
      </dsp:txXfrm>
    </dsp:sp>
    <dsp:sp modelId="{0521AD6E-A59E-2349-B7E4-256BCF2E856E}">
      <dsp:nvSpPr>
        <dsp:cNvPr id="0" name=""/>
        <dsp:cNvSpPr/>
      </dsp:nvSpPr>
      <dsp:spPr>
        <a:xfrm>
          <a:off x="17212795" y="7608088"/>
          <a:ext cx="2928184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212795" y="7608088"/>
        <a:ext cx="2928184" cy="970619"/>
      </dsp:txXfrm>
    </dsp:sp>
    <dsp:sp modelId="{E93650D3-F8AA-7E4A-A69B-42511559E964}">
      <dsp:nvSpPr>
        <dsp:cNvPr id="0" name=""/>
        <dsp:cNvSpPr/>
      </dsp:nvSpPr>
      <dsp:spPr>
        <a:xfrm>
          <a:off x="17212795" y="8976503"/>
          <a:ext cx="3177712" cy="97061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212795" y="8976503"/>
        <a:ext cx="3177712" cy="97061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7169658"/>
        <a:ext cx="6402617" cy="195279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45957" y="1105804"/>
          <a:ext cx="379486" cy="8158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89743" y="0"/>
              </a:lnTo>
              <a:lnTo>
                <a:pt x="189743" y="815895"/>
              </a:lnTo>
              <a:lnTo>
                <a:pt x="379486" y="815895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45957" y="1059534"/>
          <a:ext cx="379486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69"/>
              </a:moveTo>
              <a:lnTo>
                <a:pt x="189743" y="46269"/>
              </a:lnTo>
              <a:lnTo>
                <a:pt x="189743" y="45720"/>
              </a:lnTo>
              <a:lnTo>
                <a:pt x="379486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45957" y="289358"/>
          <a:ext cx="379486" cy="816445"/>
        </a:xfrm>
        <a:custGeom>
          <a:avLst/>
          <a:gdLst/>
          <a:ahLst/>
          <a:cxnLst/>
          <a:rect l="0" t="0" r="0" b="0"/>
          <a:pathLst>
            <a:path>
              <a:moveTo>
                <a:pt x="0" y="816445"/>
              </a:moveTo>
              <a:lnTo>
                <a:pt x="189743" y="816445"/>
              </a:lnTo>
              <a:lnTo>
                <a:pt x="189743" y="0"/>
              </a:lnTo>
              <a:lnTo>
                <a:pt x="379486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2DB73-1A36-7A44-B45B-F3602AD44493}">
      <dsp:nvSpPr>
        <dsp:cNvPr id="0" name=""/>
        <dsp:cNvSpPr/>
      </dsp:nvSpPr>
      <dsp:spPr>
        <a:xfrm>
          <a:off x="648525" y="816445"/>
          <a:ext cx="1897431" cy="5787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648525" y="816445"/>
        <a:ext cx="1897431" cy="578716"/>
      </dsp:txXfrm>
    </dsp:sp>
    <dsp:sp modelId="{2239757C-CC90-844B-9CB3-1B6E2A84E78C}">
      <dsp:nvSpPr>
        <dsp:cNvPr id="0" name=""/>
        <dsp:cNvSpPr/>
      </dsp:nvSpPr>
      <dsp:spPr>
        <a:xfrm>
          <a:off x="2925444" y="0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0"/>
        <a:ext cx="1897431" cy="578716"/>
      </dsp:txXfrm>
    </dsp:sp>
    <dsp:sp modelId="{7A3AC913-235D-BC44-8EDD-584B120DB5A1}">
      <dsp:nvSpPr>
        <dsp:cNvPr id="0" name=""/>
        <dsp:cNvSpPr/>
      </dsp:nvSpPr>
      <dsp:spPr>
        <a:xfrm>
          <a:off x="2925444" y="815895"/>
          <a:ext cx="1897431" cy="578716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人的作用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25444" y="815895"/>
        <a:ext cx="1897431" cy="578716"/>
      </dsp:txXfrm>
    </dsp:sp>
    <dsp:sp modelId="{29A705F1-7A3C-4D45-9103-C68CCC913302}">
      <dsp:nvSpPr>
        <dsp:cNvPr id="0" name=""/>
        <dsp:cNvSpPr/>
      </dsp:nvSpPr>
      <dsp:spPr>
        <a:xfrm>
          <a:off x="2925444" y="1631791"/>
          <a:ext cx="3475355" cy="579816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群众观点和群众路线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25444" y="1631791"/>
        <a:ext cx="3475355" cy="5798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14257256" y="6739680"/>
          <a:ext cx="129531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531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6485340" y="5392932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7659" y="0"/>
              </a:lnTo>
              <a:lnTo>
                <a:pt x="647659" y="1392468"/>
              </a:lnTo>
              <a:lnTo>
                <a:pt x="1295319" y="1392468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85340" y="4000463"/>
          <a:ext cx="1295319" cy="1392468"/>
        </a:xfrm>
        <a:custGeom>
          <a:avLst/>
          <a:gdLst/>
          <a:ahLst/>
          <a:cxnLst/>
          <a:rect l="0" t="0" r="0" b="0"/>
          <a:pathLst>
            <a:path>
              <a:moveTo>
                <a:pt x="0" y="1392468"/>
              </a:moveTo>
              <a:lnTo>
                <a:pt x="647659" y="1392468"/>
              </a:lnTo>
              <a:lnTo>
                <a:pt x="647659" y="0"/>
              </a:lnTo>
              <a:lnTo>
                <a:pt x="129531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8743" y="4405250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5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5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5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743" y="4405250"/>
        <a:ext cx="6476597" cy="1975362"/>
      </dsp:txXfrm>
    </dsp:sp>
    <dsp:sp modelId="{B70C2646-74B4-4645-AF38-CCF3FBC55444}">
      <dsp:nvSpPr>
        <dsp:cNvPr id="0" name=""/>
        <dsp:cNvSpPr/>
      </dsp:nvSpPr>
      <dsp:spPr>
        <a:xfrm>
          <a:off x="7780659" y="3012782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5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780659" y="3012782"/>
        <a:ext cx="6476597" cy="1975362"/>
      </dsp:txXfrm>
    </dsp:sp>
    <dsp:sp modelId="{A99CF38E-9692-5D4B-BCFD-542E013AD5A7}">
      <dsp:nvSpPr>
        <dsp:cNvPr id="0" name=""/>
        <dsp:cNvSpPr/>
      </dsp:nvSpPr>
      <dsp:spPr>
        <a:xfrm>
          <a:off x="7780659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5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780659" y="5797719"/>
        <a:ext cx="6476597" cy="1975362"/>
      </dsp:txXfrm>
    </dsp:sp>
    <dsp:sp modelId="{13C2CA3B-3A77-6D4C-8C40-E551B3B2C92B}">
      <dsp:nvSpPr>
        <dsp:cNvPr id="0" name=""/>
        <dsp:cNvSpPr/>
      </dsp:nvSpPr>
      <dsp:spPr>
        <a:xfrm>
          <a:off x="15552575" y="5797719"/>
          <a:ext cx="6476597" cy="19753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5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552575" y="5797719"/>
        <a:ext cx="6476597" cy="197536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29241" y="1993693"/>
        <a:ext cx="2605684" cy="1053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7169658"/>
        <a:ext cx="6402617" cy="195279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29241" y="1993693"/>
        <a:ext cx="2605684" cy="105306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29241" y="1993693"/>
        <a:ext cx="2605684" cy="1053064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29241" y="1993693"/>
        <a:ext cx="2605684" cy="1053064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0E6C78-2C84-1348-8916-517C0AE37FA4}">
      <dsp:nvSpPr>
        <dsp:cNvPr id="0" name=""/>
        <dsp:cNvSpPr/>
      </dsp:nvSpPr>
      <dsp:spPr>
        <a:xfrm>
          <a:off x="5539441" y="2474506"/>
          <a:ext cx="48979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979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7F2B39-9EA9-CB44-B3C7-6C35F5773EBC}">
      <dsp:nvSpPr>
        <dsp:cNvPr id="0" name=""/>
        <dsp:cNvSpPr/>
      </dsp:nvSpPr>
      <dsp:spPr>
        <a:xfrm>
          <a:off x="3057651" y="1993691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4899" y="0"/>
              </a:lnTo>
              <a:lnTo>
                <a:pt x="244899" y="526534"/>
              </a:lnTo>
              <a:lnTo>
                <a:pt x="489799" y="52653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3057651" y="1467156"/>
          <a:ext cx="489799" cy="526534"/>
        </a:xfrm>
        <a:custGeom>
          <a:avLst/>
          <a:gdLst/>
          <a:ahLst/>
          <a:cxnLst/>
          <a:rect l="0" t="0" r="0" b="0"/>
          <a:pathLst>
            <a:path>
              <a:moveTo>
                <a:pt x="0" y="526534"/>
              </a:moveTo>
              <a:lnTo>
                <a:pt x="244899" y="526534"/>
              </a:lnTo>
              <a:lnTo>
                <a:pt x="244899" y="0"/>
              </a:lnTo>
              <a:lnTo>
                <a:pt x="48979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3261" y="670001"/>
          <a:ext cx="3054390" cy="26473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261" y="670001"/>
        <a:ext cx="3054390" cy="2647380"/>
      </dsp:txXfrm>
    </dsp:sp>
    <dsp:sp modelId="{B70C2646-74B4-4645-AF38-CCF3FBC55444}">
      <dsp:nvSpPr>
        <dsp:cNvPr id="0" name=""/>
        <dsp:cNvSpPr/>
      </dsp:nvSpPr>
      <dsp:spPr>
        <a:xfrm>
          <a:off x="3547451" y="1093684"/>
          <a:ext cx="1209339" cy="7469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1093684"/>
        <a:ext cx="1209339" cy="746944"/>
      </dsp:txXfrm>
    </dsp:sp>
    <dsp:sp modelId="{A99CF38E-9692-5D4B-BCFD-542E013AD5A7}">
      <dsp:nvSpPr>
        <dsp:cNvPr id="0" name=""/>
        <dsp:cNvSpPr/>
      </dsp:nvSpPr>
      <dsp:spPr>
        <a:xfrm>
          <a:off x="3547451" y="2146753"/>
          <a:ext cx="1991990" cy="746944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547451" y="2146753"/>
        <a:ext cx="1991990" cy="746944"/>
      </dsp:txXfrm>
    </dsp:sp>
    <dsp:sp modelId="{13C2CA3B-3A77-6D4C-8C40-E551B3B2C92B}">
      <dsp:nvSpPr>
        <dsp:cNvPr id="0" name=""/>
        <dsp:cNvSpPr/>
      </dsp:nvSpPr>
      <dsp:spPr>
        <a:xfrm>
          <a:off x="6029241" y="1993693"/>
          <a:ext cx="2605684" cy="1053064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无产阶级领袖</a:t>
          </a:r>
          <a:endParaRPr lang="zh-CN" altLang="en-US" sz="3200" kern="1200" dirty="0">
            <a:solidFill>
              <a:schemeClr val="bg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29241" y="1993693"/>
        <a:ext cx="2605684" cy="1053064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17035149" y="8707156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17035149" y="8044902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662253"/>
              </a:moveTo>
              <a:lnTo>
                <a:pt x="308025" y="662253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7848147" y="572553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2981619"/>
              </a:lnTo>
              <a:lnTo>
                <a:pt x="616050" y="29816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5061047" y="6058140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5061047" y="5358580"/>
          <a:ext cx="616050" cy="699560"/>
        </a:xfrm>
        <a:custGeom>
          <a:avLst/>
          <a:gdLst/>
          <a:ahLst/>
          <a:cxnLst/>
          <a:rect l="0" t="0" r="0" b="0"/>
          <a:pathLst>
            <a:path>
              <a:moveTo>
                <a:pt x="0" y="699560"/>
              </a:moveTo>
              <a:lnTo>
                <a:pt x="308025" y="699560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7848147" y="5725536"/>
          <a:ext cx="616050" cy="332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332604"/>
              </a:lnTo>
              <a:lnTo>
                <a:pt x="616050" y="33260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73775" y="2743916"/>
          <a:ext cx="616050" cy="132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1324507"/>
              </a:lnTo>
              <a:lnTo>
                <a:pt x="616050" y="13245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73775" y="2695241"/>
          <a:ext cx="6160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674"/>
              </a:moveTo>
              <a:lnTo>
                <a:pt x="308025" y="48674"/>
              </a:lnTo>
              <a:lnTo>
                <a:pt x="308025" y="45720"/>
              </a:lnTo>
              <a:lnTo>
                <a:pt x="616050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73775" y="1416453"/>
          <a:ext cx="616050" cy="1327462"/>
        </a:xfrm>
        <a:custGeom>
          <a:avLst/>
          <a:gdLst/>
          <a:ahLst/>
          <a:cxnLst/>
          <a:rect l="0" t="0" r="0" b="0"/>
          <a:pathLst>
            <a:path>
              <a:moveTo>
                <a:pt x="0" y="1327462"/>
              </a:moveTo>
              <a:lnTo>
                <a:pt x="308025" y="1327462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7848147" y="274391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2981619"/>
              </a:moveTo>
              <a:lnTo>
                <a:pt x="308025" y="2981619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3180" y="5255798"/>
          <a:ext cx="784496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180" y="5255798"/>
        <a:ext cx="7844967" cy="939476"/>
      </dsp:txXfrm>
    </dsp:sp>
    <dsp:sp modelId="{37506B08-582C-544D-801A-E041C0026030}">
      <dsp:nvSpPr>
        <dsp:cNvPr id="0" name=""/>
        <dsp:cNvSpPr/>
      </dsp:nvSpPr>
      <dsp:spPr>
        <a:xfrm>
          <a:off x="8464198" y="2274178"/>
          <a:ext cx="840957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2274178"/>
        <a:ext cx="8409577" cy="939476"/>
      </dsp:txXfrm>
    </dsp:sp>
    <dsp:sp modelId="{42A5C67A-A6F4-3542-A303-30B8DD65057D}">
      <dsp:nvSpPr>
        <dsp:cNvPr id="0" name=""/>
        <dsp:cNvSpPr/>
      </dsp:nvSpPr>
      <dsp:spPr>
        <a:xfrm>
          <a:off x="17489825" y="946715"/>
          <a:ext cx="4318603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sp:txBody>
      <dsp:txXfrm>
        <a:off x="17489825" y="946715"/>
        <a:ext cx="4318603" cy="939476"/>
      </dsp:txXfrm>
    </dsp:sp>
    <dsp:sp modelId="{1A63EF55-B5BE-084D-AD0E-4AEAA20BF751}">
      <dsp:nvSpPr>
        <dsp:cNvPr id="0" name=""/>
        <dsp:cNvSpPr/>
      </dsp:nvSpPr>
      <dsp:spPr>
        <a:xfrm>
          <a:off x="17489825" y="2271223"/>
          <a:ext cx="4544909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89825" y="2271223"/>
        <a:ext cx="4544909" cy="939476"/>
      </dsp:txXfrm>
    </dsp:sp>
    <dsp:sp modelId="{5AABDCEC-010E-E04D-A7AA-316A16777369}">
      <dsp:nvSpPr>
        <dsp:cNvPr id="0" name=""/>
        <dsp:cNvSpPr/>
      </dsp:nvSpPr>
      <dsp:spPr>
        <a:xfrm>
          <a:off x="17489825" y="3595731"/>
          <a:ext cx="4539273" cy="945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89825" y="3595731"/>
        <a:ext cx="4539273" cy="945385"/>
      </dsp:txXfrm>
    </dsp:sp>
    <dsp:sp modelId="{77107B53-FB4C-9245-B353-6DD5F08DDE3A}">
      <dsp:nvSpPr>
        <dsp:cNvPr id="0" name=""/>
        <dsp:cNvSpPr/>
      </dsp:nvSpPr>
      <dsp:spPr>
        <a:xfrm>
          <a:off x="8464198" y="5488479"/>
          <a:ext cx="6596849" cy="113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5488479"/>
        <a:ext cx="6596849" cy="1139321"/>
      </dsp:txXfrm>
    </dsp:sp>
    <dsp:sp modelId="{44146955-DF52-0048-957F-F1C23A87364F}">
      <dsp:nvSpPr>
        <dsp:cNvPr id="0" name=""/>
        <dsp:cNvSpPr/>
      </dsp:nvSpPr>
      <dsp:spPr>
        <a:xfrm>
          <a:off x="15677097" y="4888841"/>
          <a:ext cx="512131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677097" y="4888841"/>
        <a:ext cx="5121317" cy="939476"/>
      </dsp:txXfrm>
    </dsp:sp>
    <dsp:sp modelId="{EF7D11B6-DF90-3B48-9FD5-866F2F1BD667}">
      <dsp:nvSpPr>
        <dsp:cNvPr id="0" name=""/>
        <dsp:cNvSpPr/>
      </dsp:nvSpPr>
      <dsp:spPr>
        <a:xfrm>
          <a:off x="15677097" y="6250656"/>
          <a:ext cx="511836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677097" y="6250656"/>
        <a:ext cx="5118360" cy="939476"/>
      </dsp:txXfrm>
    </dsp:sp>
    <dsp:sp modelId="{3316B8D6-135C-004F-A70F-E0D972AAABDD}">
      <dsp:nvSpPr>
        <dsp:cNvPr id="0" name=""/>
        <dsp:cNvSpPr/>
      </dsp:nvSpPr>
      <dsp:spPr>
        <a:xfrm>
          <a:off x="8464198" y="8237417"/>
          <a:ext cx="8570951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8237417"/>
        <a:ext cx="8570951" cy="939476"/>
      </dsp:txXfrm>
    </dsp:sp>
    <dsp:sp modelId="{B70C2646-74B4-4645-AF38-CCF3FBC55444}">
      <dsp:nvSpPr>
        <dsp:cNvPr id="0" name=""/>
        <dsp:cNvSpPr/>
      </dsp:nvSpPr>
      <dsp:spPr>
        <a:xfrm>
          <a:off x="17651199" y="7575164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651199" y="7575164"/>
        <a:ext cx="3080250" cy="939476"/>
      </dsp:txXfrm>
    </dsp:sp>
    <dsp:sp modelId="{A99CF38E-9692-5D4B-BCFD-542E013AD5A7}">
      <dsp:nvSpPr>
        <dsp:cNvPr id="0" name=""/>
        <dsp:cNvSpPr/>
      </dsp:nvSpPr>
      <dsp:spPr>
        <a:xfrm>
          <a:off x="17651199" y="8899671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651199" y="8899671"/>
        <a:ext cx="3080250" cy="93947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9BEC72-17F8-DB4B-804C-EDAA73DECFDA}">
      <dsp:nvSpPr>
        <dsp:cNvPr id="0" name=""/>
        <dsp:cNvSpPr/>
      </dsp:nvSpPr>
      <dsp:spPr>
        <a:xfrm>
          <a:off x="16542153" y="10589340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5B60CE-2504-3843-BA1B-5C7EC356E26F}">
      <dsp:nvSpPr>
        <dsp:cNvPr id="0" name=""/>
        <dsp:cNvSpPr/>
      </dsp:nvSpPr>
      <dsp:spPr>
        <a:xfrm>
          <a:off x="16542153" y="991738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75E549-9395-C34D-8323-24F18870CE8E}">
      <dsp:nvSpPr>
        <dsp:cNvPr id="0" name=""/>
        <dsp:cNvSpPr/>
      </dsp:nvSpPr>
      <dsp:spPr>
        <a:xfrm>
          <a:off x="8283964" y="5812885"/>
          <a:ext cx="625078" cy="47764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4776454"/>
              </a:lnTo>
              <a:lnTo>
                <a:pt x="625078" y="4776454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9D310-A9E2-694C-9768-1A427E4CFA54}">
      <dsp:nvSpPr>
        <dsp:cNvPr id="0" name=""/>
        <dsp:cNvSpPr/>
      </dsp:nvSpPr>
      <dsp:spPr>
        <a:xfrm>
          <a:off x="17269962" y="7888077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8274EA-8762-F844-8376-ED460773996A}">
      <dsp:nvSpPr>
        <dsp:cNvPr id="0" name=""/>
        <dsp:cNvSpPr/>
      </dsp:nvSpPr>
      <dsp:spPr>
        <a:xfrm>
          <a:off x="17269962" y="7202692"/>
          <a:ext cx="625078" cy="685385"/>
        </a:xfrm>
        <a:custGeom>
          <a:avLst/>
          <a:gdLst/>
          <a:ahLst/>
          <a:cxnLst/>
          <a:rect l="0" t="0" r="0" b="0"/>
          <a:pathLst>
            <a:path>
              <a:moveTo>
                <a:pt x="0" y="685385"/>
              </a:moveTo>
              <a:lnTo>
                <a:pt x="312539" y="685385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79752E7-7758-C743-905B-76D90C08599D}">
      <dsp:nvSpPr>
        <dsp:cNvPr id="0" name=""/>
        <dsp:cNvSpPr/>
      </dsp:nvSpPr>
      <dsp:spPr>
        <a:xfrm>
          <a:off x="8283964" y="5812885"/>
          <a:ext cx="625078" cy="207519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2075192"/>
              </a:lnTo>
              <a:lnTo>
                <a:pt x="625078" y="2075192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96BD0D-6B47-7D40-8539-A16076499A86}">
      <dsp:nvSpPr>
        <dsp:cNvPr id="0" name=""/>
        <dsp:cNvSpPr/>
      </dsp:nvSpPr>
      <dsp:spPr>
        <a:xfrm>
          <a:off x="16291465" y="4514856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1343917"/>
              </a:lnTo>
              <a:lnTo>
                <a:pt x="625078" y="134391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972E88-4A83-0245-8DCE-94E95A8AC8CE}">
      <dsp:nvSpPr>
        <dsp:cNvPr id="0" name=""/>
        <dsp:cNvSpPr/>
      </dsp:nvSpPr>
      <dsp:spPr>
        <a:xfrm>
          <a:off x="16291465" y="4469136"/>
          <a:ext cx="6250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250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FA1A54-826C-4A49-B9B3-654BA0053755}">
      <dsp:nvSpPr>
        <dsp:cNvPr id="0" name=""/>
        <dsp:cNvSpPr/>
      </dsp:nvSpPr>
      <dsp:spPr>
        <a:xfrm>
          <a:off x="16291465" y="3170938"/>
          <a:ext cx="625078" cy="1343917"/>
        </a:xfrm>
        <a:custGeom>
          <a:avLst/>
          <a:gdLst/>
          <a:ahLst/>
          <a:cxnLst/>
          <a:rect l="0" t="0" r="0" b="0"/>
          <a:pathLst>
            <a:path>
              <a:moveTo>
                <a:pt x="0" y="1343917"/>
              </a:moveTo>
              <a:lnTo>
                <a:pt x="312539" y="1343917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7FF23F-1650-6445-B0E4-AF6A980F1D3D}">
      <dsp:nvSpPr>
        <dsp:cNvPr id="0" name=""/>
        <dsp:cNvSpPr/>
      </dsp:nvSpPr>
      <dsp:spPr>
        <a:xfrm>
          <a:off x="8283964" y="4514856"/>
          <a:ext cx="625078" cy="1298028"/>
        </a:xfrm>
        <a:custGeom>
          <a:avLst/>
          <a:gdLst/>
          <a:ahLst/>
          <a:cxnLst/>
          <a:rect l="0" t="0" r="0" b="0"/>
          <a:pathLst>
            <a:path>
              <a:moveTo>
                <a:pt x="0" y="1298028"/>
              </a:moveTo>
              <a:lnTo>
                <a:pt x="312539" y="129802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8C7530-2B31-9A47-822A-4F6AFD7174A1}">
      <dsp:nvSpPr>
        <dsp:cNvPr id="0" name=""/>
        <dsp:cNvSpPr/>
      </dsp:nvSpPr>
      <dsp:spPr>
        <a:xfrm>
          <a:off x="13182545" y="1155061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12539" y="0"/>
              </a:lnTo>
              <a:lnTo>
                <a:pt x="312539" y="671958"/>
              </a:lnTo>
              <a:lnTo>
                <a:pt x="625078" y="671958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7F53BB-3BD8-1943-8FB2-53998E7B5C5C}">
      <dsp:nvSpPr>
        <dsp:cNvPr id="0" name=""/>
        <dsp:cNvSpPr/>
      </dsp:nvSpPr>
      <dsp:spPr>
        <a:xfrm>
          <a:off x="13182545" y="483102"/>
          <a:ext cx="625078" cy="671958"/>
        </a:xfrm>
        <a:custGeom>
          <a:avLst/>
          <a:gdLst/>
          <a:ahLst/>
          <a:cxnLst/>
          <a:rect l="0" t="0" r="0" b="0"/>
          <a:pathLst>
            <a:path>
              <a:moveTo>
                <a:pt x="0" y="671958"/>
              </a:moveTo>
              <a:lnTo>
                <a:pt x="312539" y="671958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F178FB-2C7C-0844-B29F-7BE8482238AC}">
      <dsp:nvSpPr>
        <dsp:cNvPr id="0" name=""/>
        <dsp:cNvSpPr/>
      </dsp:nvSpPr>
      <dsp:spPr>
        <a:xfrm>
          <a:off x="8283964" y="1155061"/>
          <a:ext cx="625078" cy="4657823"/>
        </a:xfrm>
        <a:custGeom>
          <a:avLst/>
          <a:gdLst/>
          <a:ahLst/>
          <a:cxnLst/>
          <a:rect l="0" t="0" r="0" b="0"/>
          <a:pathLst>
            <a:path>
              <a:moveTo>
                <a:pt x="0" y="4657823"/>
              </a:moveTo>
              <a:lnTo>
                <a:pt x="312539" y="4657823"/>
              </a:lnTo>
              <a:lnTo>
                <a:pt x="312539" y="0"/>
              </a:lnTo>
              <a:lnTo>
                <a:pt x="6250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0D722B-DED3-1E47-8974-EC0578DEF038}">
      <dsp:nvSpPr>
        <dsp:cNvPr id="0" name=""/>
        <dsp:cNvSpPr/>
      </dsp:nvSpPr>
      <dsp:spPr>
        <a:xfrm>
          <a:off x="2487959" y="5336263"/>
          <a:ext cx="5796005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4-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资本主义形成及其本质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2487959" y="5336263"/>
        <a:ext cx="5796005" cy="953244"/>
      </dsp:txXfrm>
    </dsp:sp>
    <dsp:sp modelId="{0F9BCA5C-B0FA-FB49-829F-5EAFE1A167E5}">
      <dsp:nvSpPr>
        <dsp:cNvPr id="0" name=""/>
        <dsp:cNvSpPr/>
      </dsp:nvSpPr>
      <dsp:spPr>
        <a:xfrm>
          <a:off x="8909042" y="519209"/>
          <a:ext cx="4273502" cy="12717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资本主义形成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909042" y="519209"/>
        <a:ext cx="4273502" cy="1271703"/>
      </dsp:txXfrm>
    </dsp:sp>
    <dsp:sp modelId="{0256F05B-BDD3-6F43-B6E6-E1E092A2822B}">
      <dsp:nvSpPr>
        <dsp:cNvPr id="0" name=""/>
        <dsp:cNvSpPr/>
      </dsp:nvSpPr>
      <dsp:spPr>
        <a:xfrm>
          <a:off x="13807623" y="6480"/>
          <a:ext cx="5845949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形成基础：商品经济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3807623" y="6480"/>
        <a:ext cx="5845949" cy="953244"/>
      </dsp:txXfrm>
    </dsp:sp>
    <dsp:sp modelId="{65315C8B-3831-304B-B7D9-BB884788A7CF}">
      <dsp:nvSpPr>
        <dsp:cNvPr id="0" name=""/>
        <dsp:cNvSpPr/>
      </dsp:nvSpPr>
      <dsp:spPr>
        <a:xfrm>
          <a:off x="13807623" y="1350398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形成过程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3807623" y="1350398"/>
        <a:ext cx="3125390" cy="953244"/>
      </dsp:txXfrm>
    </dsp:sp>
    <dsp:sp modelId="{8C1A1874-D8A7-2D40-8FC3-85A119CFC803}">
      <dsp:nvSpPr>
        <dsp:cNvPr id="0" name=""/>
        <dsp:cNvSpPr/>
      </dsp:nvSpPr>
      <dsp:spPr>
        <a:xfrm>
          <a:off x="8909042" y="4054711"/>
          <a:ext cx="7382422" cy="92029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资本主义经济制度的本质特征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909042" y="4054711"/>
        <a:ext cx="7382422" cy="920290"/>
      </dsp:txXfrm>
    </dsp:sp>
    <dsp:sp modelId="{4D889706-BB1A-5A43-BF7E-0B4183A4B3C1}">
      <dsp:nvSpPr>
        <dsp:cNvPr id="0" name=""/>
        <dsp:cNvSpPr/>
      </dsp:nvSpPr>
      <dsp:spPr>
        <a:xfrm>
          <a:off x="16916543" y="2694316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条件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6916543" y="2694316"/>
        <a:ext cx="3125390" cy="953244"/>
      </dsp:txXfrm>
    </dsp:sp>
    <dsp:sp modelId="{EA7D2A5B-D1D4-8240-8A8E-4AD6E45BF4CC}">
      <dsp:nvSpPr>
        <dsp:cNvPr id="0" name=""/>
        <dsp:cNvSpPr/>
      </dsp:nvSpPr>
      <dsp:spPr>
        <a:xfrm>
          <a:off x="16916543" y="4038234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过程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6916543" y="4038234"/>
        <a:ext cx="3125390" cy="953244"/>
      </dsp:txXfrm>
    </dsp:sp>
    <dsp:sp modelId="{C03B82C6-3CF4-9D43-B5B2-CE9C87B22B2D}">
      <dsp:nvSpPr>
        <dsp:cNvPr id="0" name=""/>
        <dsp:cNvSpPr/>
      </dsp:nvSpPr>
      <dsp:spPr>
        <a:xfrm>
          <a:off x="16916543" y="5382152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结果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6916543" y="5382152"/>
        <a:ext cx="3125390" cy="953244"/>
      </dsp:txXfrm>
    </dsp:sp>
    <dsp:sp modelId="{CAF29593-53BB-C346-B05C-94E478D3280A}">
      <dsp:nvSpPr>
        <dsp:cNvPr id="0" name=""/>
        <dsp:cNvSpPr/>
      </dsp:nvSpPr>
      <dsp:spPr>
        <a:xfrm>
          <a:off x="8909042" y="7415898"/>
          <a:ext cx="8360919" cy="94435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资本的流通过程和剩余价值的分配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909042" y="7415898"/>
        <a:ext cx="8360919" cy="944359"/>
      </dsp:txXfrm>
    </dsp:sp>
    <dsp:sp modelId="{85CF5292-3C5E-E04E-BA61-5DFB476F2430}">
      <dsp:nvSpPr>
        <dsp:cNvPr id="0" name=""/>
        <dsp:cNvSpPr/>
      </dsp:nvSpPr>
      <dsp:spPr>
        <a:xfrm>
          <a:off x="17895040" y="6726070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流通过程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895040" y="6726070"/>
        <a:ext cx="3125390" cy="953244"/>
      </dsp:txXfrm>
    </dsp:sp>
    <dsp:sp modelId="{CEF70C8A-AEE8-B940-9B8F-68EDF8CB8886}">
      <dsp:nvSpPr>
        <dsp:cNvPr id="0" name=""/>
        <dsp:cNvSpPr/>
      </dsp:nvSpPr>
      <dsp:spPr>
        <a:xfrm>
          <a:off x="17895040" y="8069988"/>
          <a:ext cx="4001000" cy="9800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剩余价值分配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895040" y="8069988"/>
        <a:ext cx="4001000" cy="980097"/>
      </dsp:txXfrm>
    </dsp:sp>
    <dsp:sp modelId="{CB1A154B-0869-1749-98BA-0394B188DC43}">
      <dsp:nvSpPr>
        <dsp:cNvPr id="0" name=""/>
        <dsp:cNvSpPr/>
      </dsp:nvSpPr>
      <dsp:spPr>
        <a:xfrm>
          <a:off x="8909042" y="10072119"/>
          <a:ext cx="7633110" cy="103444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4.</a:t>
          </a: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资本主义政治制度和意识形态</a:t>
          </a:r>
          <a:endParaRPr lang="zh-CN" altLang="en-US" sz="32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909042" y="10072119"/>
        <a:ext cx="7633110" cy="1034441"/>
      </dsp:txXfrm>
    </dsp:sp>
    <dsp:sp modelId="{B16C1EC9-2C65-2C4A-B292-E34B8C34CD73}">
      <dsp:nvSpPr>
        <dsp:cNvPr id="0" name=""/>
        <dsp:cNvSpPr/>
      </dsp:nvSpPr>
      <dsp:spPr>
        <a:xfrm>
          <a:off x="17167231" y="9440759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政治制度</a:t>
          </a:r>
        </a:p>
      </dsp:txBody>
      <dsp:txXfrm>
        <a:off x="17167231" y="9440759"/>
        <a:ext cx="3125390" cy="953244"/>
      </dsp:txXfrm>
    </dsp:sp>
    <dsp:sp modelId="{B7B9463C-351B-A34F-9EE5-9E54E9F58152}">
      <dsp:nvSpPr>
        <dsp:cNvPr id="0" name=""/>
        <dsp:cNvSpPr/>
      </dsp:nvSpPr>
      <dsp:spPr>
        <a:xfrm>
          <a:off x="17167231" y="10784677"/>
          <a:ext cx="3125390" cy="95324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意识形</a:t>
          </a:r>
          <a:r>
            <a:rPr lang="zh-CN" altLang="en-US" sz="1600" kern="12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态</a:t>
          </a:r>
          <a:endParaRPr lang="zh-CN" altLang="en-US" sz="1600" kern="1200" dirty="0">
            <a:solidFill>
              <a:schemeClr val="tx1"/>
            </a:solidFill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167231" y="10784677"/>
        <a:ext cx="3125390" cy="953244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198568" y="7243596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1332653"/>
              </a:lnTo>
              <a:lnTo>
                <a:pt x="1239678" y="1332653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4590755" y="5910943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2665307"/>
              </a:lnTo>
              <a:lnTo>
                <a:pt x="1239678" y="266530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4590755" y="5865223"/>
          <a:ext cx="123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396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4590755" y="3245635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2665307"/>
              </a:moveTo>
              <a:lnTo>
                <a:pt x="619839" y="2665307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198568" y="5910943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1332653"/>
              </a:moveTo>
              <a:lnTo>
                <a:pt x="619839" y="1332653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77" y="6298342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177" y="6298342"/>
        <a:ext cx="6198390" cy="1890509"/>
      </dsp:txXfrm>
    </dsp:sp>
    <dsp:sp modelId="{FA95B776-26A7-4C48-9123-DFB3E31885D0}">
      <dsp:nvSpPr>
        <dsp:cNvPr id="0" name=""/>
        <dsp:cNvSpPr/>
      </dsp:nvSpPr>
      <dsp:spPr>
        <a:xfrm>
          <a:off x="7438246" y="4965688"/>
          <a:ext cx="7152508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438246" y="4965688"/>
        <a:ext cx="7152508" cy="1890509"/>
      </dsp:txXfrm>
    </dsp:sp>
    <dsp:sp modelId="{931DF459-474C-C143-B120-780D05DFA5B0}">
      <dsp:nvSpPr>
        <dsp:cNvPr id="0" name=""/>
        <dsp:cNvSpPr/>
      </dsp:nvSpPr>
      <dsp:spPr>
        <a:xfrm>
          <a:off x="15830433" y="2300380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5830433" y="2300380"/>
        <a:ext cx="7145504" cy="1890509"/>
      </dsp:txXfrm>
    </dsp:sp>
    <dsp:sp modelId="{CD106ED0-145C-624F-9276-915C00BA6477}">
      <dsp:nvSpPr>
        <dsp:cNvPr id="0" name=""/>
        <dsp:cNvSpPr/>
      </dsp:nvSpPr>
      <dsp:spPr>
        <a:xfrm>
          <a:off x="15830433" y="4965688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5830433" y="4965688"/>
        <a:ext cx="7145504" cy="1890509"/>
      </dsp:txXfrm>
    </dsp:sp>
    <dsp:sp modelId="{EC57565A-8244-204D-B2A4-C3468338C96A}">
      <dsp:nvSpPr>
        <dsp:cNvPr id="0" name=""/>
        <dsp:cNvSpPr/>
      </dsp:nvSpPr>
      <dsp:spPr>
        <a:xfrm>
          <a:off x="15830433" y="7630996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5830433" y="7630996"/>
        <a:ext cx="7145504" cy="1890509"/>
      </dsp:txXfrm>
    </dsp:sp>
    <dsp:sp modelId="{54E69255-27A5-234E-8C66-A851CB66A36E}">
      <dsp:nvSpPr>
        <dsp:cNvPr id="0" name=""/>
        <dsp:cNvSpPr/>
      </dsp:nvSpPr>
      <dsp:spPr>
        <a:xfrm>
          <a:off x="7438246" y="7630996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形成过程</a:t>
          </a:r>
          <a:endParaRPr lang="zh-CN" altLang="en-US" sz="6500" kern="1200" dirty="0"/>
        </a:p>
      </dsp:txBody>
      <dsp:txXfrm>
        <a:off x="7438246" y="7630996"/>
        <a:ext cx="6198390" cy="1890509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7780615" y="6616277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7780615" y="6570557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15812776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15812776" y="4007760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15812776" y="1490684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7780615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1350" y="5707378"/>
          <a:ext cx="7769265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形成基础：商品经济</a:t>
          </a:r>
          <a:endParaRPr lang="zh-CN" altLang="en-US" sz="6000" kern="1200" dirty="0"/>
        </a:p>
      </dsp:txBody>
      <dsp:txXfrm>
        <a:off x="11350" y="5707378"/>
        <a:ext cx="7769265" cy="1817797"/>
      </dsp:txXfrm>
    </dsp:sp>
    <dsp:sp modelId="{931DF459-474C-C143-B120-780D05DFA5B0}">
      <dsp:nvSpPr>
        <dsp:cNvPr id="0" name=""/>
        <dsp:cNvSpPr/>
      </dsp:nvSpPr>
      <dsp:spPr>
        <a:xfrm>
          <a:off x="8972613" y="3144582"/>
          <a:ext cx="6840162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商品经济基本概念</a:t>
          </a:r>
          <a:endParaRPr lang="zh-CN" altLang="en-US" sz="6000" kern="1200" dirty="0"/>
        </a:p>
      </dsp:txBody>
      <dsp:txXfrm>
        <a:off x="8972613" y="3144582"/>
        <a:ext cx="6840162" cy="1817797"/>
      </dsp:txXfrm>
    </dsp:sp>
    <dsp:sp modelId="{75F9547B-754C-1F4B-835D-E3E674E8AD0D}">
      <dsp:nvSpPr>
        <dsp:cNvPr id="0" name=""/>
        <dsp:cNvSpPr/>
      </dsp:nvSpPr>
      <dsp:spPr>
        <a:xfrm>
          <a:off x="17004774" y="581786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含义和产生</a:t>
          </a:r>
          <a:endParaRPr lang="zh-CN" altLang="en-US" sz="6000" kern="1200" dirty="0"/>
        </a:p>
      </dsp:txBody>
      <dsp:txXfrm>
        <a:off x="17004774" y="581786"/>
        <a:ext cx="5959991" cy="1817797"/>
      </dsp:txXfrm>
    </dsp:sp>
    <dsp:sp modelId="{915CE02C-D193-2943-B2F4-A6A86837DA24}">
      <dsp:nvSpPr>
        <dsp:cNvPr id="0" name=""/>
        <dsp:cNvSpPr/>
      </dsp:nvSpPr>
      <dsp:spPr>
        <a:xfrm>
          <a:off x="17004774" y="3144582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属性</a:t>
          </a:r>
          <a:endParaRPr lang="zh-CN" altLang="en-US" sz="6000" kern="1200" dirty="0"/>
        </a:p>
      </dsp:txBody>
      <dsp:txXfrm>
        <a:off x="17004774" y="3144582"/>
        <a:ext cx="5959991" cy="1817797"/>
      </dsp:txXfrm>
    </dsp:sp>
    <dsp:sp modelId="{DD0540F3-E7FD-D84C-AFE2-A34BAE74B792}">
      <dsp:nvSpPr>
        <dsp:cNvPr id="0" name=""/>
        <dsp:cNvSpPr/>
      </dsp:nvSpPr>
      <dsp:spPr>
        <a:xfrm>
          <a:off x="17004774" y="5707378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表现形式</a:t>
          </a:r>
          <a:endParaRPr lang="zh-CN" altLang="en-US" sz="6000" kern="1200" dirty="0"/>
        </a:p>
      </dsp:txBody>
      <dsp:txXfrm>
        <a:off x="17004774" y="5707378"/>
        <a:ext cx="5959991" cy="1817797"/>
      </dsp:txXfrm>
    </dsp:sp>
    <dsp:sp modelId="{CD106ED0-145C-624F-9276-915C00BA6477}">
      <dsp:nvSpPr>
        <dsp:cNvPr id="0" name=""/>
        <dsp:cNvSpPr/>
      </dsp:nvSpPr>
      <dsp:spPr>
        <a:xfrm>
          <a:off x="8972613" y="5707378"/>
          <a:ext cx="72022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商品经济基本矛盾</a:t>
          </a:r>
          <a:endParaRPr lang="zh-CN" altLang="en-US" sz="6000" kern="1200" dirty="0"/>
        </a:p>
      </dsp:txBody>
      <dsp:txXfrm>
        <a:off x="8972613" y="5707378"/>
        <a:ext cx="7202291" cy="1817797"/>
      </dsp:txXfrm>
    </dsp:sp>
    <dsp:sp modelId="{EC57565A-8244-204D-B2A4-C3468338C96A}">
      <dsp:nvSpPr>
        <dsp:cNvPr id="0" name=""/>
        <dsp:cNvSpPr/>
      </dsp:nvSpPr>
      <dsp:spPr>
        <a:xfrm>
          <a:off x="8972613" y="8270174"/>
          <a:ext cx="6626198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商品经济基本规律</a:t>
          </a:r>
          <a:endParaRPr lang="zh-CN" altLang="en-US" sz="6000" kern="1200" dirty="0"/>
        </a:p>
      </dsp:txBody>
      <dsp:txXfrm>
        <a:off x="8972613" y="8270174"/>
        <a:ext cx="6626198" cy="181779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形成基础：商品经济</a:t>
          </a:r>
          <a:endParaRPr lang="zh-CN" altLang="en-US" sz="1200" kern="1200" dirty="0"/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商品经济基本矛盾</a:t>
          </a:r>
          <a:endParaRPr lang="zh-CN" altLang="en-US" sz="1200" kern="1200" dirty="0"/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商品经济基本规律</a:t>
          </a:r>
          <a:endParaRPr lang="zh-CN" altLang="en-US" sz="1200" kern="1200" dirty="0"/>
        </a:p>
      </dsp:txBody>
      <dsp:txXfrm>
        <a:off x="5363775" y="2640482"/>
        <a:ext cx="2825904" cy="682639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形成基础：商品经济</a:t>
          </a:r>
          <a:endParaRPr lang="zh-CN" altLang="en-US" sz="1200" kern="1200" dirty="0"/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商品经济基本矛盾</a:t>
          </a:r>
          <a:endParaRPr lang="zh-CN" altLang="en-US" sz="1200" kern="1200" dirty="0"/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商品经济基本规律</a:t>
          </a:r>
          <a:endParaRPr lang="zh-CN" altLang="en-US" sz="1200" kern="1200" dirty="0"/>
        </a:p>
      </dsp:txBody>
      <dsp:txXfrm>
        <a:off x="5363775" y="2640482"/>
        <a:ext cx="2825904" cy="68263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人的本质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人的作用</a:t>
          </a:r>
          <a:endParaRPr lang="zh-CN" altLang="en-US" sz="2400" kern="1200" dirty="0"/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形成基础：商品经济</a:t>
          </a:r>
          <a:endParaRPr lang="zh-CN" altLang="en-US" sz="1200" kern="1200" dirty="0"/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商品经济基本矛盾</a:t>
          </a:r>
          <a:endParaRPr lang="zh-CN" altLang="en-US" sz="1200" kern="1200" dirty="0"/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商品经济基本规律</a:t>
          </a:r>
          <a:endParaRPr lang="zh-CN" altLang="en-US" sz="1200" kern="1200" dirty="0"/>
        </a:p>
      </dsp:txBody>
      <dsp:txXfrm>
        <a:off x="5363775" y="2640482"/>
        <a:ext cx="2825904" cy="682639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4969805" y="2036010"/>
          <a:ext cx="393969" cy="94579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945791"/>
              </a:lnTo>
              <a:lnTo>
                <a:pt x="393969" y="945791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969805" y="1990290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96984" y="45720"/>
              </a:lnTo>
              <a:lnTo>
                <a:pt x="196984" y="104757"/>
              </a:lnTo>
              <a:lnTo>
                <a:pt x="393969" y="104757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7909192" y="1149256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96984" y="0"/>
              </a:lnTo>
              <a:lnTo>
                <a:pt x="196984" y="847034"/>
              </a:lnTo>
              <a:lnTo>
                <a:pt x="393969" y="847034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7909192" y="1103536"/>
          <a:ext cx="3939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93969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7909192" y="302222"/>
          <a:ext cx="393969" cy="847034"/>
        </a:xfrm>
        <a:custGeom>
          <a:avLst/>
          <a:gdLst/>
          <a:ahLst/>
          <a:cxnLst/>
          <a:rect l="0" t="0" r="0" b="0"/>
          <a:pathLst>
            <a:path>
              <a:moveTo>
                <a:pt x="0" y="847034"/>
              </a:moveTo>
              <a:lnTo>
                <a:pt x="196984" y="847034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969805" y="1149256"/>
          <a:ext cx="393969" cy="886753"/>
        </a:xfrm>
        <a:custGeom>
          <a:avLst/>
          <a:gdLst/>
          <a:ahLst/>
          <a:cxnLst/>
          <a:rect l="0" t="0" r="0" b="0"/>
          <a:pathLst>
            <a:path>
              <a:moveTo>
                <a:pt x="0" y="886753"/>
              </a:moveTo>
              <a:lnTo>
                <a:pt x="196984" y="886753"/>
              </a:lnTo>
              <a:lnTo>
                <a:pt x="196984" y="0"/>
              </a:lnTo>
              <a:lnTo>
                <a:pt x="3939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680317" y="1711188"/>
          <a:ext cx="3289488" cy="64964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形成基础：商品经济</a:t>
          </a:r>
          <a:endParaRPr lang="zh-CN" altLang="en-US" sz="1200" kern="1200" dirty="0"/>
        </a:p>
      </dsp:txBody>
      <dsp:txXfrm>
        <a:off x="1680317" y="1711188"/>
        <a:ext cx="3289488" cy="649642"/>
      </dsp:txXfrm>
    </dsp:sp>
    <dsp:sp modelId="{931DF459-474C-C143-B120-780D05DFA5B0}">
      <dsp:nvSpPr>
        <dsp:cNvPr id="0" name=""/>
        <dsp:cNvSpPr/>
      </dsp:nvSpPr>
      <dsp:spPr>
        <a:xfrm>
          <a:off x="5363775" y="748899"/>
          <a:ext cx="2545417" cy="8007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5363775" y="748899"/>
        <a:ext cx="2545417" cy="800714"/>
      </dsp:txXfrm>
    </dsp:sp>
    <dsp:sp modelId="{75F9547B-754C-1F4B-835D-E3E674E8AD0D}">
      <dsp:nvSpPr>
        <dsp:cNvPr id="0" name=""/>
        <dsp:cNvSpPr/>
      </dsp:nvSpPr>
      <dsp:spPr>
        <a:xfrm>
          <a:off x="8303162" y="1820"/>
          <a:ext cx="1969847" cy="60080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smtClean="0"/>
            <a:t>含义和产生</a:t>
          </a:r>
          <a:endParaRPr lang="zh-CN" altLang="en-US" sz="1200" kern="1200" dirty="0"/>
        </a:p>
      </dsp:txBody>
      <dsp:txXfrm>
        <a:off x="8303162" y="1820"/>
        <a:ext cx="1969847" cy="600803"/>
      </dsp:txXfrm>
    </dsp:sp>
    <dsp:sp modelId="{915CE02C-D193-2943-B2F4-A6A86837DA24}">
      <dsp:nvSpPr>
        <dsp:cNvPr id="0" name=""/>
        <dsp:cNvSpPr/>
      </dsp:nvSpPr>
      <dsp:spPr>
        <a:xfrm>
          <a:off x="8303162" y="848854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8303162" y="848854"/>
        <a:ext cx="1969847" cy="600803"/>
      </dsp:txXfrm>
    </dsp:sp>
    <dsp:sp modelId="{DD0540F3-E7FD-D84C-AFE2-A34BAE74B792}">
      <dsp:nvSpPr>
        <dsp:cNvPr id="0" name=""/>
        <dsp:cNvSpPr/>
      </dsp:nvSpPr>
      <dsp:spPr>
        <a:xfrm>
          <a:off x="8303162" y="1695889"/>
          <a:ext cx="1969847" cy="6008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8303162" y="1695889"/>
        <a:ext cx="1969847" cy="600803"/>
      </dsp:txXfrm>
    </dsp:sp>
    <dsp:sp modelId="{CD106ED0-145C-624F-9276-915C00BA6477}">
      <dsp:nvSpPr>
        <dsp:cNvPr id="0" name=""/>
        <dsp:cNvSpPr/>
      </dsp:nvSpPr>
      <dsp:spPr>
        <a:xfrm>
          <a:off x="5363775" y="1795845"/>
          <a:ext cx="2642353" cy="59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商品经济基本矛盾</a:t>
          </a:r>
          <a:endParaRPr lang="zh-CN" altLang="en-US" sz="1200" kern="1200" dirty="0"/>
        </a:p>
      </dsp:txBody>
      <dsp:txXfrm>
        <a:off x="5363775" y="1795845"/>
        <a:ext cx="2642353" cy="598406"/>
      </dsp:txXfrm>
    </dsp:sp>
    <dsp:sp modelId="{EC57565A-8244-204D-B2A4-C3468338C96A}">
      <dsp:nvSpPr>
        <dsp:cNvPr id="0" name=""/>
        <dsp:cNvSpPr/>
      </dsp:nvSpPr>
      <dsp:spPr>
        <a:xfrm>
          <a:off x="5363775" y="2640482"/>
          <a:ext cx="2825904" cy="68263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商品经济基本规律</a:t>
          </a:r>
          <a:endParaRPr lang="zh-CN" altLang="en-US" sz="1200" kern="1200" dirty="0"/>
        </a:p>
      </dsp:txBody>
      <dsp:txXfrm>
        <a:off x="5363775" y="2640482"/>
        <a:ext cx="2825904" cy="682639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6969800" y="6627772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2867316"/>
              </a:lnTo>
              <a:lnTo>
                <a:pt x="1333635" y="286731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6969800" y="6582052"/>
          <a:ext cx="133363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333635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4971614" y="3760455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6817" y="0"/>
              </a:lnTo>
              <a:lnTo>
                <a:pt x="666817" y="1433658"/>
              </a:lnTo>
              <a:lnTo>
                <a:pt x="1333635" y="143365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4971614" y="2326797"/>
          <a:ext cx="1333635" cy="1433658"/>
        </a:xfrm>
        <a:custGeom>
          <a:avLst/>
          <a:gdLst/>
          <a:ahLst/>
          <a:cxnLst/>
          <a:rect l="0" t="0" r="0" b="0"/>
          <a:pathLst>
            <a:path>
              <a:moveTo>
                <a:pt x="0" y="1433658"/>
              </a:moveTo>
              <a:lnTo>
                <a:pt x="666817" y="1433658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6969800" y="3760455"/>
          <a:ext cx="1333635" cy="2867316"/>
        </a:xfrm>
        <a:custGeom>
          <a:avLst/>
          <a:gdLst/>
          <a:ahLst/>
          <a:cxnLst/>
          <a:rect l="0" t="0" r="0" b="0"/>
          <a:pathLst>
            <a:path>
              <a:moveTo>
                <a:pt x="0" y="2867316"/>
              </a:moveTo>
              <a:lnTo>
                <a:pt x="666817" y="2867316"/>
              </a:lnTo>
              <a:lnTo>
                <a:pt x="666817" y="0"/>
              </a:lnTo>
              <a:lnTo>
                <a:pt x="1333635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E2A2E9-CC5C-6849-8DD7-56C2AB4CC9B7}">
      <dsp:nvSpPr>
        <dsp:cNvPr id="0" name=""/>
        <dsp:cNvSpPr/>
      </dsp:nvSpPr>
      <dsp:spPr>
        <a:xfrm>
          <a:off x="2687" y="5610874"/>
          <a:ext cx="6967112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2687" y="5610874"/>
        <a:ext cx="6967112" cy="2033794"/>
      </dsp:txXfrm>
    </dsp:sp>
    <dsp:sp modelId="{D4F54E2E-79CD-1D48-8B3D-A2F42329F8A4}">
      <dsp:nvSpPr>
        <dsp:cNvPr id="0" name=""/>
        <dsp:cNvSpPr/>
      </dsp:nvSpPr>
      <dsp:spPr>
        <a:xfrm>
          <a:off x="8303436" y="2743558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smtClean="0"/>
            <a:t>含义和产生</a:t>
          </a:r>
          <a:endParaRPr lang="zh-CN" altLang="en-US" sz="6500" kern="1200" dirty="0"/>
        </a:p>
      </dsp:txBody>
      <dsp:txXfrm>
        <a:off x="8303436" y="2743558"/>
        <a:ext cx="6668178" cy="2033794"/>
      </dsp:txXfrm>
    </dsp:sp>
    <dsp:sp modelId="{31CFBF9E-7550-9447-9CA3-492E4FEC3F58}">
      <dsp:nvSpPr>
        <dsp:cNvPr id="0" name=""/>
        <dsp:cNvSpPr/>
      </dsp:nvSpPr>
      <dsp:spPr>
        <a:xfrm>
          <a:off x="16305249" y="1309900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含义</a:t>
          </a:r>
          <a:endParaRPr lang="zh-CN" altLang="en-US" sz="6500" kern="1200" dirty="0"/>
        </a:p>
      </dsp:txBody>
      <dsp:txXfrm>
        <a:off x="16305249" y="1309900"/>
        <a:ext cx="6668178" cy="2033794"/>
      </dsp:txXfrm>
    </dsp:sp>
    <dsp:sp modelId="{F8CAD300-A5E6-674B-B3F2-FB5FE334CD9F}">
      <dsp:nvSpPr>
        <dsp:cNvPr id="0" name=""/>
        <dsp:cNvSpPr/>
      </dsp:nvSpPr>
      <dsp:spPr>
        <a:xfrm>
          <a:off x="16305249" y="4177216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产生</a:t>
          </a:r>
          <a:endParaRPr lang="zh-CN" altLang="en-US" sz="6500" kern="1200" dirty="0"/>
        </a:p>
      </dsp:txBody>
      <dsp:txXfrm>
        <a:off x="16305249" y="4177216"/>
        <a:ext cx="6668178" cy="2033794"/>
      </dsp:txXfrm>
    </dsp:sp>
    <dsp:sp modelId="{178FAB23-96FF-934C-86A2-037408EB2883}">
      <dsp:nvSpPr>
        <dsp:cNvPr id="0" name=""/>
        <dsp:cNvSpPr/>
      </dsp:nvSpPr>
      <dsp:spPr>
        <a:xfrm>
          <a:off x="8303436" y="5610874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属性</a:t>
          </a:r>
          <a:endParaRPr lang="zh-CN" altLang="en-US" sz="6500" kern="1200" dirty="0"/>
        </a:p>
      </dsp:txBody>
      <dsp:txXfrm>
        <a:off x="8303436" y="5610874"/>
        <a:ext cx="6668178" cy="2033794"/>
      </dsp:txXfrm>
    </dsp:sp>
    <dsp:sp modelId="{C87E25F3-B949-8D42-A839-B4A773E02C95}">
      <dsp:nvSpPr>
        <dsp:cNvPr id="0" name=""/>
        <dsp:cNvSpPr/>
      </dsp:nvSpPr>
      <dsp:spPr>
        <a:xfrm>
          <a:off x="8303436" y="8478191"/>
          <a:ext cx="6668178" cy="203379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表现形式</a:t>
          </a:r>
          <a:endParaRPr lang="zh-CN" altLang="en-US" sz="6500" kern="1200" dirty="0"/>
        </a:p>
      </dsp:txBody>
      <dsp:txXfrm>
        <a:off x="8303436" y="8478191"/>
        <a:ext cx="6668178" cy="2033794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商品经济基本概念</a:t>
          </a:r>
          <a:endParaRPr lang="zh-CN" altLang="en-US" sz="30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含义和产生</a:t>
          </a:r>
          <a:endParaRPr lang="zh-CN" altLang="en-US" sz="30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劳动的二重性</a:t>
          </a:r>
          <a:endParaRPr lang="zh-CN" altLang="en-US" sz="3000" kern="1200" dirty="0"/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商品经济基本概念</a:t>
          </a:r>
          <a:endParaRPr lang="zh-CN" altLang="en-US" sz="30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含义和产生</a:t>
          </a:r>
          <a:endParaRPr lang="zh-CN" altLang="en-US" sz="30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劳动的二重性</a:t>
          </a:r>
          <a:endParaRPr lang="zh-CN" altLang="en-US" sz="3000" kern="1200"/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商品经济基本概念</a:t>
          </a:r>
          <a:endParaRPr lang="zh-CN" altLang="en-US" sz="30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含义和产生</a:t>
          </a:r>
          <a:endParaRPr lang="zh-CN" altLang="en-US" sz="30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smtClean="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劳动的二重性</a:t>
          </a:r>
          <a:endParaRPr lang="zh-CN" altLang="en-US" sz="3000" kern="1200"/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商品经济基本概念</a:t>
          </a:r>
          <a:endParaRPr lang="zh-CN" altLang="en-US" sz="30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含义和产生</a:t>
          </a:r>
          <a:endParaRPr lang="zh-CN" altLang="en-US" sz="30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属性</a:t>
          </a:r>
          <a:endParaRPr lang="zh-CN" altLang="en-US" sz="32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劳动的二重性</a:t>
          </a:r>
          <a:endParaRPr lang="zh-CN" altLang="en-US" sz="3000" kern="1200"/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商品经济基本概念</a:t>
          </a:r>
          <a:endParaRPr lang="zh-CN" altLang="en-US" sz="3000" kern="1200" dirty="0"/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含义和产生</a:t>
          </a:r>
          <a:endParaRPr lang="zh-CN" altLang="en-US" sz="3000" kern="1200" dirty="0"/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smtClean="0"/>
            <a:t>属性</a:t>
          </a:r>
          <a:endParaRPr lang="zh-CN" altLang="en-US" sz="4000" kern="1200" dirty="0"/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/>
            <a:t>劳动的二重性</a:t>
          </a:r>
          <a:endParaRPr lang="zh-CN" altLang="en-US" sz="3000" kern="1200"/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2715465" y="1617349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1166076"/>
              </a:lnTo>
              <a:lnTo>
                <a:pt x="542360" y="1166076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50FA9DF-941F-D74D-84E7-E08C3F4A5DAD}">
      <dsp:nvSpPr>
        <dsp:cNvPr id="0" name=""/>
        <dsp:cNvSpPr/>
      </dsp:nvSpPr>
      <dsp:spPr>
        <a:xfrm>
          <a:off x="5969631" y="1617349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71180" y="0"/>
              </a:lnTo>
              <a:lnTo>
                <a:pt x="271180" y="583038"/>
              </a:lnTo>
              <a:lnTo>
                <a:pt x="542360" y="58303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8A65A5-CE48-7C4C-8143-8A1ACC7F1020}">
      <dsp:nvSpPr>
        <dsp:cNvPr id="0" name=""/>
        <dsp:cNvSpPr/>
      </dsp:nvSpPr>
      <dsp:spPr>
        <a:xfrm>
          <a:off x="5969631" y="1034310"/>
          <a:ext cx="542360" cy="583038"/>
        </a:xfrm>
        <a:custGeom>
          <a:avLst/>
          <a:gdLst/>
          <a:ahLst/>
          <a:cxnLst/>
          <a:rect l="0" t="0" r="0" b="0"/>
          <a:pathLst>
            <a:path>
              <a:moveTo>
                <a:pt x="0" y="583038"/>
              </a:moveTo>
              <a:lnTo>
                <a:pt x="271180" y="583038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2715465" y="1571629"/>
          <a:ext cx="5423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423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2715465" y="451272"/>
          <a:ext cx="542360" cy="1166076"/>
        </a:xfrm>
        <a:custGeom>
          <a:avLst/>
          <a:gdLst/>
          <a:ahLst/>
          <a:cxnLst/>
          <a:rect l="0" t="0" r="0" b="0"/>
          <a:pathLst>
            <a:path>
              <a:moveTo>
                <a:pt x="0" y="1166076"/>
              </a:moveTo>
              <a:lnTo>
                <a:pt x="271180" y="1166076"/>
              </a:lnTo>
              <a:lnTo>
                <a:pt x="271180" y="0"/>
              </a:lnTo>
              <a:lnTo>
                <a:pt x="5423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EBEC039-03A6-5F45-B550-9BCAD743CF52}">
      <dsp:nvSpPr>
        <dsp:cNvPr id="0" name=""/>
        <dsp:cNvSpPr/>
      </dsp:nvSpPr>
      <dsp:spPr>
        <a:xfrm>
          <a:off x="3660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solidFill>
                <a:schemeClr val="bg1"/>
              </a:solidFill>
            </a:rPr>
            <a:t>商品经济基本概念</a:t>
          </a:r>
          <a:endParaRPr lang="zh-CN" altLang="en-US" sz="3000" kern="1200" dirty="0">
            <a:solidFill>
              <a:schemeClr val="bg1"/>
            </a:solidFill>
          </a:endParaRPr>
        </a:p>
      </dsp:txBody>
      <dsp:txXfrm>
        <a:off x="3660" y="1203798"/>
        <a:ext cx="2711804" cy="827100"/>
      </dsp:txXfrm>
    </dsp:sp>
    <dsp:sp modelId="{D4F54E2E-79CD-1D48-8B3D-A2F42329F8A4}">
      <dsp:nvSpPr>
        <dsp:cNvPr id="0" name=""/>
        <dsp:cNvSpPr/>
      </dsp:nvSpPr>
      <dsp:spPr>
        <a:xfrm>
          <a:off x="3257826" y="37722"/>
          <a:ext cx="2711804" cy="82710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>
              <a:solidFill>
                <a:schemeClr val="tx1"/>
              </a:solidFill>
            </a:rPr>
            <a:t>含义和产生</a:t>
          </a:r>
          <a:endParaRPr lang="zh-CN" altLang="en-US" sz="3000" kern="1200" dirty="0">
            <a:solidFill>
              <a:schemeClr val="tx1"/>
            </a:solidFill>
          </a:endParaRPr>
        </a:p>
      </dsp:txBody>
      <dsp:txXfrm>
        <a:off x="3257826" y="37722"/>
        <a:ext cx="2711804" cy="827100"/>
      </dsp:txXfrm>
    </dsp:sp>
    <dsp:sp modelId="{178FAB23-96FF-934C-86A2-037408EB2883}">
      <dsp:nvSpPr>
        <dsp:cNvPr id="0" name=""/>
        <dsp:cNvSpPr/>
      </dsp:nvSpPr>
      <dsp:spPr>
        <a:xfrm>
          <a:off x="3257826" y="1203798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>
              <a:solidFill>
                <a:schemeClr val="bg1"/>
              </a:solidFill>
            </a:rPr>
            <a:t>属性</a:t>
          </a:r>
          <a:endParaRPr lang="zh-CN" altLang="en-US" sz="4000" kern="1200" dirty="0">
            <a:solidFill>
              <a:schemeClr val="bg1"/>
            </a:solidFill>
          </a:endParaRPr>
        </a:p>
      </dsp:txBody>
      <dsp:txXfrm>
        <a:off x="3257826" y="1203798"/>
        <a:ext cx="2711804" cy="827100"/>
      </dsp:txXfrm>
    </dsp:sp>
    <dsp:sp modelId="{083A6C92-59F5-BA49-889A-243FF7F7AE9A}">
      <dsp:nvSpPr>
        <dsp:cNvPr id="0" name=""/>
        <dsp:cNvSpPr/>
      </dsp:nvSpPr>
      <dsp:spPr>
        <a:xfrm>
          <a:off x="6511992" y="620760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商品的属性</a:t>
          </a:r>
          <a:endParaRPr lang="zh-CN" altLang="en-US" sz="3000" kern="1200" dirty="0"/>
        </a:p>
      </dsp:txBody>
      <dsp:txXfrm>
        <a:off x="6511992" y="620760"/>
        <a:ext cx="2711804" cy="827100"/>
      </dsp:txXfrm>
    </dsp:sp>
    <dsp:sp modelId="{7702DAC4-722D-0D4B-8AFD-2740D9213515}">
      <dsp:nvSpPr>
        <dsp:cNvPr id="0" name=""/>
        <dsp:cNvSpPr/>
      </dsp:nvSpPr>
      <dsp:spPr>
        <a:xfrm>
          <a:off x="6511992" y="1786836"/>
          <a:ext cx="2711804" cy="82710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smtClean="0">
              <a:solidFill>
                <a:schemeClr val="bg1"/>
              </a:solidFill>
            </a:rPr>
            <a:t>劳动的二重性</a:t>
          </a:r>
          <a:endParaRPr lang="zh-CN" altLang="en-US" sz="3000" kern="1200">
            <a:solidFill>
              <a:schemeClr val="bg1"/>
            </a:solidFill>
          </a:endParaRPr>
        </a:p>
      </dsp:txBody>
      <dsp:txXfrm>
        <a:off x="6511992" y="1786836"/>
        <a:ext cx="2711804" cy="827100"/>
      </dsp:txXfrm>
    </dsp:sp>
    <dsp:sp modelId="{C87E25F3-B949-8D42-A839-B4A773E02C95}">
      <dsp:nvSpPr>
        <dsp:cNvPr id="0" name=""/>
        <dsp:cNvSpPr/>
      </dsp:nvSpPr>
      <dsp:spPr>
        <a:xfrm>
          <a:off x="3257826" y="2369874"/>
          <a:ext cx="2711804" cy="82710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000" kern="1200" dirty="0" smtClean="0"/>
            <a:t>表现形式</a:t>
          </a:r>
          <a:endParaRPr lang="zh-CN" altLang="en-US" sz="3000" kern="1200" dirty="0"/>
        </a:p>
      </dsp:txBody>
      <dsp:txXfrm>
        <a:off x="3257826" y="2369874"/>
        <a:ext cx="2711804" cy="827100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2CEDF-CAA7-B448-B49C-C2689E7E2417}">
      <dsp:nvSpPr>
        <dsp:cNvPr id="0" name=""/>
        <dsp:cNvSpPr/>
      </dsp:nvSpPr>
      <dsp:spPr>
        <a:xfrm>
          <a:off x="7397792" y="6810215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4266437"/>
              </a:lnTo>
              <a:lnTo>
                <a:pt x="1322926" y="426643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5335351" y="8232361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5335351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397792" y="6810215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5335351" y="2543778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61463" y="0"/>
              </a:lnTo>
              <a:lnTo>
                <a:pt x="661463" y="1422145"/>
              </a:lnTo>
              <a:lnTo>
                <a:pt x="1322926" y="14221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5335351" y="1121632"/>
          <a:ext cx="1322926" cy="1422145"/>
        </a:xfrm>
        <a:custGeom>
          <a:avLst/>
          <a:gdLst/>
          <a:ahLst/>
          <a:cxnLst/>
          <a:rect l="0" t="0" r="0" b="0"/>
          <a:pathLst>
            <a:path>
              <a:moveTo>
                <a:pt x="0" y="1422145"/>
              </a:moveTo>
              <a:lnTo>
                <a:pt x="661463" y="1422145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397792" y="2543778"/>
          <a:ext cx="1322926" cy="4266437"/>
        </a:xfrm>
        <a:custGeom>
          <a:avLst/>
          <a:gdLst/>
          <a:ahLst/>
          <a:cxnLst/>
          <a:rect l="0" t="0" r="0" b="0"/>
          <a:pathLst>
            <a:path>
              <a:moveTo>
                <a:pt x="0" y="4266437"/>
              </a:moveTo>
              <a:lnTo>
                <a:pt x="661463" y="4266437"/>
              </a:lnTo>
              <a:lnTo>
                <a:pt x="661463" y="0"/>
              </a:lnTo>
              <a:lnTo>
                <a:pt x="1322926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2603E1-8D12-5746-BEFA-0C16FC0270EA}">
      <dsp:nvSpPr>
        <dsp:cNvPr id="0" name=""/>
        <dsp:cNvSpPr/>
      </dsp:nvSpPr>
      <dsp:spPr>
        <a:xfrm>
          <a:off x="8322" y="5801484"/>
          <a:ext cx="7389470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8322" y="5801484"/>
        <a:ext cx="7389470" cy="2017462"/>
      </dsp:txXfrm>
    </dsp:sp>
    <dsp:sp modelId="{D4F54E2E-79CD-1D48-8B3D-A2F42329F8A4}">
      <dsp:nvSpPr>
        <dsp:cNvPr id="0" name=""/>
        <dsp:cNvSpPr/>
      </dsp:nvSpPr>
      <dsp:spPr>
        <a:xfrm>
          <a:off x="8720718" y="1535046"/>
          <a:ext cx="6614632" cy="201746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solidFill>
                <a:schemeClr val="tx1"/>
              </a:solidFill>
            </a:rPr>
            <a:t>含义和产生</a:t>
          </a:r>
          <a:endParaRPr lang="zh-CN" altLang="en-US" sz="6500" kern="1200" dirty="0">
            <a:solidFill>
              <a:schemeClr val="tx1"/>
            </a:solidFill>
          </a:endParaRPr>
        </a:p>
      </dsp:txBody>
      <dsp:txXfrm>
        <a:off x="8720718" y="1535046"/>
        <a:ext cx="6614632" cy="2017462"/>
      </dsp:txXfrm>
    </dsp:sp>
    <dsp:sp modelId="{31CFBF9E-7550-9447-9CA3-492E4FEC3F58}">
      <dsp:nvSpPr>
        <dsp:cNvPr id="0" name=""/>
        <dsp:cNvSpPr/>
      </dsp:nvSpPr>
      <dsp:spPr>
        <a:xfrm>
          <a:off x="16658277" y="11290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含义</a:t>
          </a:r>
          <a:endParaRPr lang="zh-CN" altLang="en-US" sz="6500" kern="1200" dirty="0"/>
        </a:p>
      </dsp:txBody>
      <dsp:txXfrm>
        <a:off x="16658277" y="112900"/>
        <a:ext cx="6614632" cy="2017462"/>
      </dsp:txXfrm>
    </dsp:sp>
    <dsp:sp modelId="{F8CAD300-A5E6-674B-B3F2-FB5FE334CD9F}">
      <dsp:nvSpPr>
        <dsp:cNvPr id="0" name=""/>
        <dsp:cNvSpPr/>
      </dsp:nvSpPr>
      <dsp:spPr>
        <a:xfrm>
          <a:off x="16658277" y="295719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产生</a:t>
          </a:r>
          <a:endParaRPr lang="zh-CN" altLang="en-US" sz="6500" kern="1200" dirty="0"/>
        </a:p>
      </dsp:txBody>
      <dsp:txXfrm>
        <a:off x="16658277" y="2957192"/>
        <a:ext cx="6614632" cy="2017462"/>
      </dsp:txXfrm>
    </dsp:sp>
    <dsp:sp modelId="{178FAB23-96FF-934C-86A2-037408EB2883}">
      <dsp:nvSpPr>
        <dsp:cNvPr id="0" name=""/>
        <dsp:cNvSpPr/>
      </dsp:nvSpPr>
      <dsp:spPr>
        <a:xfrm>
          <a:off x="8720718" y="7223630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属性</a:t>
          </a:r>
          <a:endParaRPr lang="zh-CN" altLang="en-US" sz="6500" kern="1200" dirty="0"/>
        </a:p>
      </dsp:txBody>
      <dsp:txXfrm>
        <a:off x="8720718" y="7223630"/>
        <a:ext cx="6614632" cy="2017462"/>
      </dsp:txXfrm>
    </dsp:sp>
    <dsp:sp modelId="{8948CFD7-DD04-6447-A001-3EFEBFE8E086}">
      <dsp:nvSpPr>
        <dsp:cNvPr id="0" name=""/>
        <dsp:cNvSpPr/>
      </dsp:nvSpPr>
      <dsp:spPr>
        <a:xfrm>
          <a:off x="16658277" y="5801484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商品属性</a:t>
          </a:r>
          <a:endParaRPr lang="zh-CN" altLang="en-US" sz="6500" kern="1200" dirty="0"/>
        </a:p>
      </dsp:txBody>
      <dsp:txXfrm>
        <a:off x="16658277" y="5801484"/>
        <a:ext cx="6614632" cy="2017462"/>
      </dsp:txXfrm>
    </dsp:sp>
    <dsp:sp modelId="{66752DE7-8E42-6543-9136-F3B4B79FA94C}">
      <dsp:nvSpPr>
        <dsp:cNvPr id="0" name=""/>
        <dsp:cNvSpPr/>
      </dsp:nvSpPr>
      <dsp:spPr>
        <a:xfrm>
          <a:off x="16658277" y="8645776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劳动二重性</a:t>
          </a:r>
          <a:endParaRPr lang="zh-CN" altLang="en-US" sz="6500" kern="1200" dirty="0"/>
        </a:p>
      </dsp:txBody>
      <dsp:txXfrm>
        <a:off x="16658277" y="8645776"/>
        <a:ext cx="6614632" cy="2017462"/>
      </dsp:txXfrm>
    </dsp:sp>
    <dsp:sp modelId="{C87E25F3-B949-8D42-A839-B4A773E02C95}">
      <dsp:nvSpPr>
        <dsp:cNvPr id="0" name=""/>
        <dsp:cNvSpPr/>
      </dsp:nvSpPr>
      <dsp:spPr>
        <a:xfrm>
          <a:off x="8720718" y="10067922"/>
          <a:ext cx="6614632" cy="201746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表现形式</a:t>
          </a:r>
          <a:endParaRPr lang="zh-CN" altLang="en-US" sz="6500" kern="1200" dirty="0"/>
        </a:p>
      </dsp:txBody>
      <dsp:txXfrm>
        <a:off x="8720718" y="10067922"/>
        <a:ext cx="6614632" cy="201746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7169658"/>
        <a:ext cx="6402617" cy="1952798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全社会劳动</a:t>
          </a:r>
          <a:endParaRPr lang="zh-CN" altLang="en-US" sz="6200" kern="1200" dirty="0"/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3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社会必要劳动时间</a:t>
          </a:r>
          <a:endParaRPr lang="zh-CN" altLang="en-US" sz="6200" kern="1200" dirty="0"/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3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社会价值</a:t>
          </a:r>
          <a:endParaRPr lang="zh-CN" altLang="en-US" sz="6200" kern="1200" dirty="0"/>
        </a:p>
      </dsp:txBody>
      <dsp:txXfrm>
        <a:off x="11418371" y="372353"/>
        <a:ext cx="3647941" cy="2135611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9679" y="0"/>
          <a:ext cx="4453431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丽丽老师</a:t>
          </a:r>
          <a:endParaRPr lang="zh-CN" altLang="en-US" sz="4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2950" y="63271"/>
        <a:ext cx="4326889" cy="2033698"/>
      </dsp:txXfrm>
    </dsp:sp>
    <dsp:sp modelId="{3E7FB0D3-A858-E642-B14B-CD12D4AF3245}">
      <dsp:nvSpPr>
        <dsp:cNvPr id="0" name=""/>
        <dsp:cNvSpPr/>
      </dsp:nvSpPr>
      <dsp:spPr>
        <a:xfrm>
          <a:off x="4833893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4833893" y="804257"/>
        <a:ext cx="550241" cy="551724"/>
      </dsp:txXfrm>
    </dsp:sp>
    <dsp:sp modelId="{26B37638-DD6B-1A43-BB86-823E613D9BD6}">
      <dsp:nvSpPr>
        <dsp:cNvPr id="0" name=""/>
        <dsp:cNvSpPr/>
      </dsp:nvSpPr>
      <dsp:spPr>
        <a:xfrm>
          <a:off x="5946240" y="0"/>
          <a:ext cx="4100965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</a:t>
          </a:r>
        </a:p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劳动时间</a:t>
          </a:r>
          <a:endParaRPr lang="zh-CN" altLang="en-US" sz="4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6009511" y="63271"/>
        <a:ext cx="3974423" cy="2033698"/>
      </dsp:txXfrm>
    </dsp:sp>
    <dsp:sp modelId="{7297B143-3D81-AA4D-BEDD-DC4B3566C34F}">
      <dsp:nvSpPr>
        <dsp:cNvPr id="0" name=""/>
        <dsp:cNvSpPr/>
      </dsp:nvSpPr>
      <dsp:spPr>
        <a:xfrm>
          <a:off x="10417988" y="620349"/>
          <a:ext cx="786058" cy="9195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400" kern="120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0417988" y="804257"/>
        <a:ext cx="550241" cy="551724"/>
      </dsp:txXfrm>
    </dsp:sp>
    <dsp:sp modelId="{6B96D529-F366-694B-B1E0-27B697E65EE8}">
      <dsp:nvSpPr>
        <dsp:cNvPr id="0" name=""/>
        <dsp:cNvSpPr/>
      </dsp:nvSpPr>
      <dsp:spPr>
        <a:xfrm>
          <a:off x="11530335" y="0"/>
          <a:ext cx="3707824" cy="216024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个别价值</a:t>
          </a:r>
          <a:endParaRPr lang="zh-CN" altLang="en-US" sz="44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1593606" y="63271"/>
        <a:ext cx="3581282" cy="2033698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含义和产生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chemeClr val="bg1"/>
              </a:solidFill>
            </a:rPr>
            <a:t>内在：价值量</a:t>
          </a:r>
          <a:endParaRPr lang="zh-CN" altLang="en-US" sz="3100" kern="1200" dirty="0">
            <a:solidFill>
              <a:schemeClr val="bg1"/>
            </a:solidFill>
          </a:endParaRP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/>
            <a:t>外在：货币</a:t>
          </a:r>
          <a:endParaRPr lang="zh-CN" altLang="en-US" sz="3100" kern="1200" dirty="0"/>
        </a:p>
      </dsp:txBody>
      <dsp:txXfrm>
        <a:off x="7842342" y="2589393"/>
        <a:ext cx="2407591" cy="734315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DF0772-FCD4-9247-AFA7-381B9BEF1BCE}">
      <dsp:nvSpPr>
        <dsp:cNvPr id="0" name=""/>
        <dsp:cNvSpPr/>
      </dsp:nvSpPr>
      <dsp:spPr>
        <a:xfrm>
          <a:off x="5331" y="305911"/>
          <a:ext cx="4541111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全社会劳动</a:t>
          </a:r>
          <a:endParaRPr lang="zh-CN" altLang="en-US" sz="6200" kern="1200" dirty="0"/>
        </a:p>
      </dsp:txBody>
      <dsp:txXfrm>
        <a:off x="71773" y="372353"/>
        <a:ext cx="4408227" cy="2135611"/>
      </dsp:txXfrm>
    </dsp:sp>
    <dsp:sp modelId="{3E7FB0D3-A858-E642-B14B-CD12D4AF3245}">
      <dsp:nvSpPr>
        <dsp:cNvPr id="0" name=""/>
        <dsp:cNvSpPr/>
      </dsp:nvSpPr>
      <dsp:spPr>
        <a:xfrm>
          <a:off x="4924525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300" kern="1200"/>
        </a:p>
      </dsp:txBody>
      <dsp:txXfrm>
        <a:off x="4924525" y="1158865"/>
        <a:ext cx="561075" cy="562586"/>
      </dsp:txXfrm>
    </dsp:sp>
    <dsp:sp modelId="{673A098F-8339-414A-9E67-7D6B4BB8A184}">
      <dsp:nvSpPr>
        <dsp:cNvPr id="0" name=""/>
        <dsp:cNvSpPr/>
      </dsp:nvSpPr>
      <dsp:spPr>
        <a:xfrm>
          <a:off x="6058773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社会必要劳动时间</a:t>
          </a:r>
          <a:endParaRPr lang="zh-CN" altLang="en-US" sz="6200" kern="1200" dirty="0"/>
        </a:p>
      </dsp:txBody>
      <dsp:txXfrm>
        <a:off x="6125215" y="372353"/>
        <a:ext cx="3647941" cy="2135611"/>
      </dsp:txXfrm>
    </dsp:sp>
    <dsp:sp modelId="{582CC0C3-3D13-1F45-A9D1-5EF1C7841FBB}">
      <dsp:nvSpPr>
        <dsp:cNvPr id="0" name=""/>
        <dsp:cNvSpPr/>
      </dsp:nvSpPr>
      <dsp:spPr>
        <a:xfrm>
          <a:off x="10217681" y="971336"/>
          <a:ext cx="801535" cy="9376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4300" kern="1200"/>
        </a:p>
      </dsp:txBody>
      <dsp:txXfrm>
        <a:off x="10217681" y="1158865"/>
        <a:ext cx="561075" cy="562586"/>
      </dsp:txXfrm>
    </dsp:sp>
    <dsp:sp modelId="{26B37638-DD6B-1A43-BB86-823E613D9BD6}">
      <dsp:nvSpPr>
        <dsp:cNvPr id="0" name=""/>
        <dsp:cNvSpPr/>
      </dsp:nvSpPr>
      <dsp:spPr>
        <a:xfrm>
          <a:off x="11351929" y="305911"/>
          <a:ext cx="3780825" cy="226849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lvl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200" kern="1200" dirty="0" smtClean="0"/>
            <a:t>社会价值</a:t>
          </a:r>
          <a:endParaRPr lang="zh-CN" altLang="en-US" sz="6200" kern="1200" dirty="0"/>
        </a:p>
      </dsp:txBody>
      <dsp:txXfrm>
        <a:off x="11418371" y="372353"/>
        <a:ext cx="3647941" cy="2135611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含义和产生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chemeClr val="bg1"/>
              </a:solidFill>
            </a:rPr>
            <a:t>内在：价值量</a:t>
          </a:r>
          <a:endParaRPr lang="zh-CN" altLang="en-US" sz="3100" kern="1200" dirty="0">
            <a:solidFill>
              <a:schemeClr val="bg1"/>
            </a:solidFill>
          </a:endParaRP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外在：货币</a:t>
          </a:r>
          <a:endParaRPr lang="zh-CN" altLang="en-US" sz="3100" kern="1200"/>
        </a:p>
      </dsp:txBody>
      <dsp:txXfrm>
        <a:off x="7842342" y="2589393"/>
        <a:ext cx="2407591" cy="734315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商品经济基本概念</a:t>
          </a:r>
          <a:endParaRPr lang="zh-CN" altLang="en-US" sz="1200" kern="1200" dirty="0"/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>
              <a:solidFill>
                <a:schemeClr val="tx1"/>
              </a:solidFill>
            </a:rPr>
            <a:t>含义和产生</a:t>
          </a:r>
          <a:endParaRPr lang="zh-CN" altLang="en-US" sz="1200" kern="1200" dirty="0">
            <a:solidFill>
              <a:schemeClr val="tx1"/>
            </a:solidFill>
          </a:endParaRP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属性</a:t>
          </a:r>
          <a:endParaRPr lang="zh-CN" altLang="en-US" sz="1200" kern="1200" dirty="0"/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200" kern="1200" dirty="0" smtClean="0"/>
            <a:t>表现形式</a:t>
          </a:r>
          <a:endParaRPr lang="zh-CN" altLang="en-US" sz="1200" kern="1200" dirty="0"/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dirty="0" smtClean="0">
              <a:solidFill>
                <a:schemeClr val="bg1"/>
              </a:solidFill>
            </a:rPr>
            <a:t>内在：价值量</a:t>
          </a:r>
          <a:endParaRPr lang="zh-CN" altLang="en-US" sz="3100" kern="1200" dirty="0">
            <a:solidFill>
              <a:schemeClr val="bg1"/>
            </a:solidFill>
          </a:endParaRP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685" tIns="19685" rIns="19685" bIns="1968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kern="1200" smtClean="0"/>
            <a:t>外在：货币</a:t>
          </a:r>
          <a:endParaRPr lang="zh-CN" altLang="en-US" sz="3100" kern="1200"/>
        </a:p>
      </dsp:txBody>
      <dsp:txXfrm>
        <a:off x="7986353" y="2589393"/>
        <a:ext cx="2407591" cy="734315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36082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36082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47171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47171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47171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703393" y="1036497"/>
          <a:ext cx="276832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商品经济基本概念</a:t>
          </a:r>
          <a:endParaRPr lang="zh-CN" altLang="en-US" sz="2400" kern="1200" dirty="0"/>
        </a:p>
      </dsp:txBody>
      <dsp:txXfrm>
        <a:off x="1703393" y="1036497"/>
        <a:ext cx="2768321" cy="734315"/>
      </dsp:txXfrm>
    </dsp:sp>
    <dsp:sp modelId="{75F9547B-754C-1F4B-835D-E3E674E8AD0D}">
      <dsp:nvSpPr>
        <dsp:cNvPr id="0" name=""/>
        <dsp:cNvSpPr/>
      </dsp:nvSpPr>
      <dsp:spPr>
        <a:xfrm>
          <a:off x="495323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含义和产生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495323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495323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属性</a:t>
          </a:r>
          <a:endParaRPr lang="zh-CN" altLang="en-US" sz="2400" kern="1200" dirty="0"/>
        </a:p>
      </dsp:txBody>
      <dsp:txXfrm>
        <a:off x="495323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495323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表现形式</a:t>
          </a:r>
          <a:endParaRPr lang="zh-CN" altLang="en-US" sz="2400" kern="1200" dirty="0"/>
        </a:p>
      </dsp:txBody>
      <dsp:txXfrm>
        <a:off x="495323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842342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内在：价值量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7842342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842342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外在：货币</a:t>
          </a:r>
          <a:endParaRPr lang="zh-CN" altLang="en-US" sz="2400" kern="1200"/>
        </a:p>
      </dsp:txBody>
      <dsp:txXfrm>
        <a:off x="7842342" y="2589393"/>
        <a:ext cx="2407591" cy="734315"/>
      </dsp:txXfrm>
    </dsp:sp>
  </dsp:spTree>
</dsp:drawing>
</file>

<file path=ppt/diagrams/drawing4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商品经济基本概念</a:t>
          </a:r>
          <a:endParaRPr lang="zh-CN" altLang="en-US" sz="2400" kern="1200" dirty="0"/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含义和产生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属性</a:t>
          </a:r>
          <a:endParaRPr lang="zh-CN" altLang="en-US" sz="2400" kern="1200" dirty="0"/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表现形式</a:t>
          </a:r>
          <a:endParaRPr lang="zh-CN" altLang="en-US" sz="2400" kern="1200" dirty="0"/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内在：价值量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外在：货币</a:t>
          </a:r>
          <a:endParaRPr lang="zh-CN" altLang="en-US" sz="2400" kern="1200"/>
        </a:p>
      </dsp:txBody>
      <dsp:txXfrm>
        <a:off x="7986353" y="2589393"/>
        <a:ext cx="2407591" cy="734315"/>
      </dsp:txXfrm>
    </dsp:sp>
  </dsp:spTree>
</dsp:drawing>
</file>

<file path=ppt/diagrams/drawing4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商品经济基本概念</a:t>
          </a:r>
          <a:endParaRPr lang="zh-CN" altLang="en-US" sz="2400" kern="1200" dirty="0"/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含义和产生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属性</a:t>
          </a:r>
          <a:endParaRPr lang="zh-CN" altLang="en-US" sz="2400" kern="1200" dirty="0"/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表现形式</a:t>
          </a:r>
          <a:endParaRPr lang="zh-CN" altLang="en-US" sz="2400" kern="1200" dirty="0"/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内在：价值量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外在：货币</a:t>
          </a:r>
          <a:endParaRPr lang="zh-CN" altLang="en-US" sz="2400" kern="1200"/>
        </a:p>
      </dsp:txBody>
      <dsp:txXfrm>
        <a:off x="7986353" y="2589393"/>
        <a:ext cx="2407591" cy="734315"/>
      </dsp:txXfrm>
    </dsp:sp>
  </dsp:spTree>
</dsp:drawing>
</file>

<file path=ppt/diagrams/drawing4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商品经济基本概念</a:t>
          </a:r>
          <a:endParaRPr lang="zh-CN" altLang="en-US" sz="2400" kern="1200" dirty="0"/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含义和产生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属性</a:t>
          </a:r>
          <a:endParaRPr lang="zh-CN" altLang="en-US" sz="2400" kern="1200" dirty="0"/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表现形式</a:t>
          </a:r>
          <a:endParaRPr lang="zh-CN" altLang="en-US" sz="2400" kern="1200" dirty="0"/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内在：价值量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外在：货币</a:t>
          </a:r>
          <a:endParaRPr lang="zh-CN" altLang="en-US" sz="2400" kern="1200"/>
        </a:p>
      </dsp:txBody>
      <dsp:txXfrm>
        <a:off x="7986353" y="2589393"/>
        <a:ext cx="2407591" cy="73431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5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2ABF5-ADD5-CA40-910E-F02D8E70C815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商品经济基本概念</a:t>
          </a:r>
          <a:endParaRPr lang="zh-CN" altLang="en-US" sz="5500" kern="1200" dirty="0"/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>
              <a:solidFill>
                <a:schemeClr val="tx1"/>
              </a:solidFill>
            </a:rPr>
            <a:t>含义和产生</a:t>
          </a:r>
          <a:endParaRPr lang="zh-CN" altLang="en-US" sz="5500" kern="1200" dirty="0">
            <a:solidFill>
              <a:schemeClr val="tx1"/>
            </a:solidFill>
          </a:endParaRP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含义</a:t>
          </a:r>
          <a:endParaRPr lang="zh-CN" altLang="en-US" sz="5500" kern="1200" dirty="0"/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产生</a:t>
          </a:r>
          <a:endParaRPr lang="zh-CN" altLang="en-US" sz="5500" kern="1200" dirty="0"/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属性</a:t>
          </a:r>
          <a:endParaRPr lang="zh-CN" altLang="en-US" sz="5500" kern="1200" dirty="0"/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商品的因素</a:t>
          </a:r>
          <a:endParaRPr lang="zh-CN" altLang="en-US" sz="5500" kern="1200" dirty="0"/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劳动的二重性</a:t>
          </a:r>
          <a:endParaRPr lang="zh-CN" altLang="en-US" sz="5500" kern="1200" dirty="0"/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表现形式</a:t>
          </a:r>
          <a:endParaRPr lang="zh-CN" altLang="en-US" sz="5500" kern="1200" dirty="0"/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内在：商品的价值量</a:t>
          </a:r>
          <a:endParaRPr lang="zh-CN" altLang="en-US" sz="5500" kern="1200" dirty="0"/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外在：货币</a:t>
          </a:r>
          <a:endParaRPr lang="zh-CN" altLang="en-US" sz="5500" kern="1200" dirty="0"/>
        </a:p>
      </dsp:txBody>
      <dsp:txXfrm>
        <a:off x="14499021" y="10680557"/>
        <a:ext cx="4966302" cy="1514722"/>
      </dsp:txXfrm>
    </dsp:sp>
  </dsp:spTree>
</dsp:drawing>
</file>

<file path=ppt/diagrams/drawing5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44D19A-9705-A54F-9A30-5064AEC59B9F}">
      <dsp:nvSpPr>
        <dsp:cNvPr id="0" name=""/>
        <dsp:cNvSpPr/>
      </dsp:nvSpPr>
      <dsp:spPr>
        <a:xfrm>
          <a:off x="7504834" y="2438919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517632"/>
              </a:lnTo>
              <a:lnTo>
                <a:pt x="481518" y="51763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F643A40-1B8F-8C4E-87CB-BC55AF9EEFF7}">
      <dsp:nvSpPr>
        <dsp:cNvPr id="0" name=""/>
        <dsp:cNvSpPr/>
      </dsp:nvSpPr>
      <dsp:spPr>
        <a:xfrm>
          <a:off x="7504834" y="1921287"/>
          <a:ext cx="481518" cy="517632"/>
        </a:xfrm>
        <a:custGeom>
          <a:avLst/>
          <a:gdLst/>
          <a:ahLst/>
          <a:cxnLst/>
          <a:rect l="0" t="0" r="0" b="0"/>
          <a:pathLst>
            <a:path>
              <a:moveTo>
                <a:pt x="0" y="517632"/>
              </a:moveTo>
              <a:lnTo>
                <a:pt x="240759" y="517632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4615724" y="1403654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0759" y="0"/>
              </a:lnTo>
              <a:lnTo>
                <a:pt x="240759" y="1035264"/>
              </a:lnTo>
              <a:lnTo>
                <a:pt x="481518" y="103526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4615724" y="1357934"/>
          <a:ext cx="48151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1518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4615724" y="368390"/>
          <a:ext cx="481518" cy="1035264"/>
        </a:xfrm>
        <a:custGeom>
          <a:avLst/>
          <a:gdLst/>
          <a:ahLst/>
          <a:cxnLst/>
          <a:rect l="0" t="0" r="0" b="0"/>
          <a:pathLst>
            <a:path>
              <a:moveTo>
                <a:pt x="0" y="1035264"/>
              </a:moveTo>
              <a:lnTo>
                <a:pt x="240759" y="1035264"/>
              </a:lnTo>
              <a:lnTo>
                <a:pt x="240759" y="0"/>
              </a:lnTo>
              <a:lnTo>
                <a:pt x="481518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896A703-0BFA-3944-96C4-0671A7A1864F}">
      <dsp:nvSpPr>
        <dsp:cNvPr id="0" name=""/>
        <dsp:cNvSpPr/>
      </dsp:nvSpPr>
      <dsp:spPr>
        <a:xfrm>
          <a:off x="1559383" y="1036497"/>
          <a:ext cx="305634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商品经济基本概念</a:t>
          </a:r>
          <a:endParaRPr lang="zh-CN" altLang="en-US" sz="2400" kern="1200" dirty="0"/>
        </a:p>
      </dsp:txBody>
      <dsp:txXfrm>
        <a:off x="1559383" y="1036497"/>
        <a:ext cx="3056341" cy="734315"/>
      </dsp:txXfrm>
    </dsp:sp>
    <dsp:sp modelId="{75F9547B-754C-1F4B-835D-E3E674E8AD0D}">
      <dsp:nvSpPr>
        <dsp:cNvPr id="0" name=""/>
        <dsp:cNvSpPr/>
      </dsp:nvSpPr>
      <dsp:spPr>
        <a:xfrm>
          <a:off x="5097242" y="1232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含义和产生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097242" y="1232"/>
        <a:ext cx="2407591" cy="734315"/>
      </dsp:txXfrm>
    </dsp:sp>
    <dsp:sp modelId="{915CE02C-D193-2943-B2F4-A6A86837DA24}">
      <dsp:nvSpPr>
        <dsp:cNvPr id="0" name=""/>
        <dsp:cNvSpPr/>
      </dsp:nvSpPr>
      <dsp:spPr>
        <a:xfrm>
          <a:off x="5097242" y="1036497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属性</a:t>
          </a:r>
          <a:endParaRPr lang="zh-CN" altLang="en-US" sz="2400" kern="1200" dirty="0"/>
        </a:p>
      </dsp:txBody>
      <dsp:txXfrm>
        <a:off x="5097242" y="1036497"/>
        <a:ext cx="2407591" cy="734315"/>
      </dsp:txXfrm>
    </dsp:sp>
    <dsp:sp modelId="{DD0540F3-E7FD-D84C-AFE2-A34BAE74B792}">
      <dsp:nvSpPr>
        <dsp:cNvPr id="0" name=""/>
        <dsp:cNvSpPr/>
      </dsp:nvSpPr>
      <dsp:spPr>
        <a:xfrm>
          <a:off x="5097242" y="2071761"/>
          <a:ext cx="2407591" cy="73431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表现形式</a:t>
          </a:r>
          <a:endParaRPr lang="zh-CN" altLang="en-US" sz="2400" kern="1200" dirty="0"/>
        </a:p>
      </dsp:txBody>
      <dsp:txXfrm>
        <a:off x="5097242" y="2071761"/>
        <a:ext cx="2407591" cy="734315"/>
      </dsp:txXfrm>
    </dsp:sp>
    <dsp:sp modelId="{2100A6DC-9260-A042-82ED-86AE792A0E60}">
      <dsp:nvSpPr>
        <dsp:cNvPr id="0" name=""/>
        <dsp:cNvSpPr/>
      </dsp:nvSpPr>
      <dsp:spPr>
        <a:xfrm>
          <a:off x="7986353" y="1554129"/>
          <a:ext cx="2407591" cy="734315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内在：价值量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7986353" y="1554129"/>
        <a:ext cx="2407591" cy="734315"/>
      </dsp:txXfrm>
    </dsp:sp>
    <dsp:sp modelId="{0383B3B7-6C60-A148-9705-71A389FB17B3}">
      <dsp:nvSpPr>
        <dsp:cNvPr id="0" name=""/>
        <dsp:cNvSpPr/>
      </dsp:nvSpPr>
      <dsp:spPr>
        <a:xfrm>
          <a:off x="7986353" y="2589393"/>
          <a:ext cx="2407591" cy="73431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>
              <a:solidFill>
                <a:schemeClr val="bg1"/>
              </a:solidFill>
            </a:rPr>
            <a:t>外在：货币</a:t>
          </a:r>
          <a:endParaRPr lang="zh-CN" altLang="en-US" sz="2400" kern="1200">
            <a:solidFill>
              <a:schemeClr val="bg1"/>
            </a:solidFill>
          </a:endParaRPr>
        </a:p>
      </dsp:txBody>
      <dsp:txXfrm>
        <a:off x="7986353" y="2589393"/>
        <a:ext cx="2407591" cy="734315"/>
      </dsp:txXfrm>
    </dsp:sp>
  </dsp:spTree>
</dsp:drawing>
</file>

<file path=ppt/diagrams/drawing5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本质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职能</a:t>
          </a:r>
          <a:endParaRPr lang="zh-CN" altLang="en-US" sz="2400" kern="1200" dirty="0"/>
        </a:p>
      </dsp:txBody>
      <dsp:txXfrm>
        <a:off x="5459886" y="1664665"/>
        <a:ext cx="2273673" cy="693470"/>
      </dsp:txXfrm>
    </dsp:sp>
  </dsp:spTree>
</dsp:drawing>
</file>

<file path=ppt/diagrams/drawing5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职能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1664665"/>
        <a:ext cx="2273673" cy="693470"/>
      </dsp:txXfrm>
    </dsp:sp>
  </dsp:spTree>
</dsp:drawing>
</file>

<file path=ppt/diagrams/drawing5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职能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1664665"/>
        <a:ext cx="2273673" cy="693470"/>
      </dsp:txXfrm>
    </dsp:sp>
  </dsp:spTree>
</dsp:drawing>
</file>

<file path=ppt/diagrams/drawing5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职能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1664665"/>
        <a:ext cx="2273673" cy="693470"/>
      </dsp:txXfrm>
    </dsp:sp>
  </dsp:spTree>
</dsp:drawing>
</file>

<file path=ppt/diagrams/drawing5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职能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1664665"/>
        <a:ext cx="2273673" cy="693470"/>
      </dsp:txXfrm>
    </dsp:sp>
  </dsp:spTree>
</dsp:drawing>
</file>

<file path=ppt/diagrams/drawing5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5FF9F1-25FA-8646-A6C5-D3101FA7171B}">
      <dsp:nvSpPr>
        <dsp:cNvPr id="0" name=""/>
        <dsp:cNvSpPr/>
      </dsp:nvSpPr>
      <dsp:spPr>
        <a:xfrm>
          <a:off x="5005151" y="1522560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F8E50E-4A59-8343-B9C4-1456CD035DF4}">
      <dsp:nvSpPr>
        <dsp:cNvPr id="0" name=""/>
        <dsp:cNvSpPr/>
      </dsp:nvSpPr>
      <dsp:spPr>
        <a:xfrm>
          <a:off x="5005151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D536E6-9D46-024D-8DA5-E627998AB5C8}">
      <dsp:nvSpPr>
        <dsp:cNvPr id="0" name=""/>
        <dsp:cNvSpPr/>
      </dsp:nvSpPr>
      <dsp:spPr>
        <a:xfrm>
          <a:off x="2276743" y="103372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367" y="0"/>
              </a:lnTo>
              <a:lnTo>
                <a:pt x="227367" y="488839"/>
              </a:lnTo>
              <a:lnTo>
                <a:pt x="454734" y="4888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AE78AA0-E4A6-234E-B911-570D88C1AE01}">
      <dsp:nvSpPr>
        <dsp:cNvPr id="0" name=""/>
        <dsp:cNvSpPr/>
      </dsp:nvSpPr>
      <dsp:spPr>
        <a:xfrm>
          <a:off x="2276743" y="544881"/>
          <a:ext cx="454734" cy="488839"/>
        </a:xfrm>
        <a:custGeom>
          <a:avLst/>
          <a:gdLst/>
          <a:ahLst/>
          <a:cxnLst/>
          <a:rect l="0" t="0" r="0" b="0"/>
          <a:pathLst>
            <a:path>
              <a:moveTo>
                <a:pt x="0" y="488839"/>
              </a:moveTo>
              <a:lnTo>
                <a:pt x="227367" y="488839"/>
              </a:lnTo>
              <a:lnTo>
                <a:pt x="227367" y="0"/>
              </a:lnTo>
              <a:lnTo>
                <a:pt x="4547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543D00-97B7-CC47-BBA9-F87ADD9EB2BF}">
      <dsp:nvSpPr>
        <dsp:cNvPr id="0" name=""/>
        <dsp:cNvSpPr/>
      </dsp:nvSpPr>
      <dsp:spPr>
        <a:xfrm>
          <a:off x="3069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表现形式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3069" y="686985"/>
        <a:ext cx="2273673" cy="693470"/>
      </dsp:txXfrm>
    </dsp:sp>
    <dsp:sp modelId="{CBDBF556-1D84-434A-BA9C-BC0CF2313E34}">
      <dsp:nvSpPr>
        <dsp:cNvPr id="0" name=""/>
        <dsp:cNvSpPr/>
      </dsp:nvSpPr>
      <dsp:spPr>
        <a:xfrm>
          <a:off x="2731478" y="19814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内在：价值量</a:t>
          </a:r>
          <a:endParaRPr lang="zh-CN" altLang="en-US" sz="2400" kern="1200" dirty="0"/>
        </a:p>
      </dsp:txBody>
      <dsp:txXfrm>
        <a:off x="2731478" y="198145"/>
        <a:ext cx="2273673" cy="693470"/>
      </dsp:txXfrm>
    </dsp:sp>
    <dsp:sp modelId="{4660F8DA-8927-8A48-85C0-323745CBB169}">
      <dsp:nvSpPr>
        <dsp:cNvPr id="0" name=""/>
        <dsp:cNvSpPr/>
      </dsp:nvSpPr>
      <dsp:spPr>
        <a:xfrm>
          <a:off x="2731478" y="1175825"/>
          <a:ext cx="2273673" cy="6934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外在：货币</a:t>
          </a:r>
          <a:endParaRPr lang="zh-CN" altLang="en-US" sz="2400" kern="1200" dirty="0"/>
        </a:p>
      </dsp:txBody>
      <dsp:txXfrm>
        <a:off x="2731478" y="1175825"/>
        <a:ext cx="2273673" cy="693470"/>
      </dsp:txXfrm>
    </dsp:sp>
    <dsp:sp modelId="{06F699B1-8236-5945-91A0-076DBA509804}">
      <dsp:nvSpPr>
        <dsp:cNvPr id="0" name=""/>
        <dsp:cNvSpPr/>
      </dsp:nvSpPr>
      <dsp:spPr>
        <a:xfrm>
          <a:off x="5459886" y="686985"/>
          <a:ext cx="2273673" cy="693470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5459886" y="686985"/>
        <a:ext cx="2273673" cy="693470"/>
      </dsp:txXfrm>
    </dsp:sp>
    <dsp:sp modelId="{E3970829-AE1C-A44A-9877-6218C4A441F1}">
      <dsp:nvSpPr>
        <dsp:cNvPr id="0" name=""/>
        <dsp:cNvSpPr/>
      </dsp:nvSpPr>
      <dsp:spPr>
        <a:xfrm>
          <a:off x="5459886" y="1664665"/>
          <a:ext cx="2273673" cy="693470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职能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5459886" y="1664665"/>
        <a:ext cx="2273673" cy="693470"/>
      </dsp:txXfrm>
    </dsp:sp>
  </dsp:spTree>
</dsp:drawing>
</file>

<file path=ppt/diagrams/drawing5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DF850E-D1EC-E74D-B5A9-5D606B762593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商品经济基本概念</a:t>
          </a:r>
          <a:endParaRPr lang="zh-CN" altLang="en-US" sz="5500" kern="1200" dirty="0"/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>
              <a:solidFill>
                <a:schemeClr val="tx1"/>
              </a:solidFill>
            </a:rPr>
            <a:t>含义和产生</a:t>
          </a:r>
          <a:endParaRPr lang="zh-CN" altLang="en-US" sz="5500" kern="1200" dirty="0">
            <a:solidFill>
              <a:schemeClr val="tx1"/>
            </a:solidFill>
          </a:endParaRP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含义</a:t>
          </a:r>
          <a:endParaRPr lang="zh-CN" altLang="en-US" sz="5500" kern="1200" dirty="0"/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产生</a:t>
          </a:r>
          <a:endParaRPr lang="zh-CN" altLang="en-US" sz="5500" kern="1200" dirty="0"/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属性</a:t>
          </a:r>
          <a:endParaRPr lang="zh-CN" altLang="en-US" sz="5500" kern="1200" dirty="0"/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商品的二因素</a:t>
          </a:r>
          <a:endParaRPr lang="zh-CN" altLang="en-US" sz="5500" kern="1200" dirty="0"/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劳动的二重性</a:t>
          </a:r>
          <a:endParaRPr lang="zh-CN" altLang="en-US" sz="5500" kern="1200" dirty="0"/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表现形式</a:t>
          </a:r>
          <a:endParaRPr lang="zh-CN" altLang="en-US" sz="5500" kern="1200" dirty="0"/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内在：商品的价值量</a:t>
          </a:r>
          <a:endParaRPr lang="zh-CN" altLang="en-US" sz="5500" kern="1200" dirty="0"/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外在：货币</a:t>
          </a:r>
          <a:endParaRPr lang="zh-CN" altLang="en-US" sz="5500" kern="1200" dirty="0"/>
        </a:p>
      </dsp:txBody>
      <dsp:txXfrm>
        <a:off x="14499021" y="10680557"/>
        <a:ext cx="4966302" cy="1514722"/>
      </dsp:txXfrm>
    </dsp:sp>
  </dsp:spTree>
</dsp:drawing>
</file>

<file path=ppt/diagrams/drawing5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04008" y="7475462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1376319"/>
              </a:lnTo>
              <a:lnTo>
                <a:pt x="1280297" y="137631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7A9F4-157C-9C43-BF43-FB48A7A531E6}">
      <dsp:nvSpPr>
        <dsp:cNvPr id="0" name=""/>
        <dsp:cNvSpPr/>
      </dsp:nvSpPr>
      <dsp:spPr>
        <a:xfrm>
          <a:off x="15203875" y="609914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2752639"/>
              </a:lnTo>
              <a:lnTo>
                <a:pt x="1280297" y="27526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03875" y="6053423"/>
          <a:ext cx="1280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29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203875" y="334650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2752639"/>
              </a:moveTo>
              <a:lnTo>
                <a:pt x="640148" y="275263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04008" y="6099143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1376319"/>
              </a:moveTo>
              <a:lnTo>
                <a:pt x="640148" y="137631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522" y="649923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2522" y="6499235"/>
        <a:ext cx="6401486" cy="1952453"/>
      </dsp:txXfrm>
    </dsp:sp>
    <dsp:sp modelId="{FA95B776-26A7-4C48-9123-DFB3E31885D0}">
      <dsp:nvSpPr>
        <dsp:cNvPr id="0" name=""/>
        <dsp:cNvSpPr/>
      </dsp:nvSpPr>
      <dsp:spPr>
        <a:xfrm>
          <a:off x="7684305" y="5122916"/>
          <a:ext cx="7519569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684305" y="5122916"/>
        <a:ext cx="7519569" cy="1952453"/>
      </dsp:txXfrm>
    </dsp:sp>
    <dsp:sp modelId="{931DF459-474C-C143-B120-780D05DFA5B0}">
      <dsp:nvSpPr>
        <dsp:cNvPr id="0" name=""/>
        <dsp:cNvSpPr/>
      </dsp:nvSpPr>
      <dsp:spPr>
        <a:xfrm>
          <a:off x="16484172" y="2370277"/>
          <a:ext cx="6701651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6484172" y="2370277"/>
        <a:ext cx="6701651" cy="1952453"/>
      </dsp:txXfrm>
    </dsp:sp>
    <dsp:sp modelId="{CD106ED0-145C-624F-9276-915C00BA6477}">
      <dsp:nvSpPr>
        <dsp:cNvPr id="0" name=""/>
        <dsp:cNvSpPr/>
      </dsp:nvSpPr>
      <dsp:spPr>
        <a:xfrm>
          <a:off x="16484172" y="5122916"/>
          <a:ext cx="673538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6484172" y="5122916"/>
        <a:ext cx="6735387" cy="1952453"/>
      </dsp:txXfrm>
    </dsp:sp>
    <dsp:sp modelId="{95C978DC-964B-074A-BEDC-10384E8AEA1E}">
      <dsp:nvSpPr>
        <dsp:cNvPr id="0" name=""/>
        <dsp:cNvSpPr/>
      </dsp:nvSpPr>
      <dsp:spPr>
        <a:xfrm>
          <a:off x="16484172" y="7875555"/>
          <a:ext cx="679453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6484172" y="7875555"/>
        <a:ext cx="6794537" cy="1952453"/>
      </dsp:txXfrm>
    </dsp:sp>
    <dsp:sp modelId="{54E69255-27A5-234E-8C66-A851CB66A36E}">
      <dsp:nvSpPr>
        <dsp:cNvPr id="0" name=""/>
        <dsp:cNvSpPr/>
      </dsp:nvSpPr>
      <dsp:spPr>
        <a:xfrm>
          <a:off x="7684305" y="787555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形成过程</a:t>
          </a:r>
          <a:endParaRPr lang="zh-CN" altLang="en-US" sz="6500" kern="1200" dirty="0"/>
        </a:p>
      </dsp:txBody>
      <dsp:txXfrm>
        <a:off x="7684305" y="7875555"/>
        <a:ext cx="6401486" cy="195245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6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4126175" y="1872208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20907" y="0"/>
              </a:lnTo>
              <a:lnTo>
                <a:pt x="320907" y="1379902"/>
              </a:lnTo>
              <a:lnTo>
                <a:pt x="641814" y="1379902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4126175" y="1826488"/>
          <a:ext cx="64181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64181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4126175" y="492305"/>
          <a:ext cx="641814" cy="1379902"/>
        </a:xfrm>
        <a:custGeom>
          <a:avLst/>
          <a:gdLst/>
          <a:ahLst/>
          <a:cxnLst/>
          <a:rect l="0" t="0" r="0" b="0"/>
          <a:pathLst>
            <a:path>
              <a:moveTo>
                <a:pt x="0" y="1379902"/>
              </a:moveTo>
              <a:lnTo>
                <a:pt x="320907" y="1379902"/>
              </a:lnTo>
              <a:lnTo>
                <a:pt x="320907" y="0"/>
              </a:lnTo>
              <a:lnTo>
                <a:pt x="64181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C5954-9666-4E44-97CC-D147D6A12BA5}">
      <dsp:nvSpPr>
        <dsp:cNvPr id="0" name=""/>
        <dsp:cNvSpPr/>
      </dsp:nvSpPr>
      <dsp:spPr>
        <a:xfrm>
          <a:off x="473509" y="1382824"/>
          <a:ext cx="3652665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形成基础：商品经济</a:t>
          </a:r>
          <a:endParaRPr lang="zh-CN" altLang="en-US" sz="3500" kern="1200" dirty="0"/>
        </a:p>
      </dsp:txBody>
      <dsp:txXfrm>
        <a:off x="473509" y="1382824"/>
        <a:ext cx="3652665" cy="978767"/>
      </dsp:txXfrm>
    </dsp:sp>
    <dsp:sp modelId="{931DF459-474C-C143-B120-780D05DFA5B0}">
      <dsp:nvSpPr>
        <dsp:cNvPr id="0" name=""/>
        <dsp:cNvSpPr/>
      </dsp:nvSpPr>
      <dsp:spPr>
        <a:xfrm>
          <a:off x="4767990" y="2921"/>
          <a:ext cx="3359548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商品经济基本概念</a:t>
          </a:r>
          <a:endParaRPr lang="zh-CN" altLang="en-US" sz="3500" kern="1200" dirty="0"/>
        </a:p>
      </dsp:txBody>
      <dsp:txXfrm>
        <a:off x="4767990" y="2921"/>
        <a:ext cx="3359548" cy="978767"/>
      </dsp:txXfrm>
    </dsp:sp>
    <dsp:sp modelId="{CD106ED0-145C-624F-9276-915C00BA6477}">
      <dsp:nvSpPr>
        <dsp:cNvPr id="0" name=""/>
        <dsp:cNvSpPr/>
      </dsp:nvSpPr>
      <dsp:spPr>
        <a:xfrm>
          <a:off x="4767990" y="1382824"/>
          <a:ext cx="3376460" cy="97876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>
              <a:solidFill>
                <a:schemeClr val="bg1"/>
              </a:solidFill>
            </a:rPr>
            <a:t>商品经济基本矛盾</a:t>
          </a:r>
          <a:endParaRPr lang="zh-CN" altLang="en-US" sz="3500" kern="1200" dirty="0">
            <a:solidFill>
              <a:schemeClr val="bg1"/>
            </a:solidFill>
          </a:endParaRPr>
        </a:p>
      </dsp:txBody>
      <dsp:txXfrm>
        <a:off x="4767990" y="1382824"/>
        <a:ext cx="3376460" cy="978767"/>
      </dsp:txXfrm>
    </dsp:sp>
    <dsp:sp modelId="{95C978DC-964B-074A-BEDC-10384E8AEA1E}">
      <dsp:nvSpPr>
        <dsp:cNvPr id="0" name=""/>
        <dsp:cNvSpPr/>
      </dsp:nvSpPr>
      <dsp:spPr>
        <a:xfrm>
          <a:off x="4767990" y="2762726"/>
          <a:ext cx="3406111" cy="97876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商品经济基本规律</a:t>
          </a:r>
          <a:endParaRPr lang="zh-CN" altLang="en-US" sz="3500" kern="1200" dirty="0"/>
        </a:p>
      </dsp:txBody>
      <dsp:txXfrm>
        <a:off x="4767990" y="2762726"/>
        <a:ext cx="3406111" cy="978767"/>
      </dsp:txXfrm>
    </dsp:sp>
  </dsp:spTree>
</dsp:drawing>
</file>

<file path=ppt/diagrams/drawing6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6959884" y="5300737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2613890"/>
              </a:lnTo>
              <a:lnTo>
                <a:pt x="1215762" y="261389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2F2997-5FAA-444C-8876-84BA1C0E4E47}">
      <dsp:nvSpPr>
        <dsp:cNvPr id="0" name=""/>
        <dsp:cNvSpPr/>
      </dsp:nvSpPr>
      <dsp:spPr>
        <a:xfrm>
          <a:off x="14544117" y="5300737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07881" y="0"/>
              </a:lnTo>
              <a:lnTo>
                <a:pt x="607881" y="1306945"/>
              </a:lnTo>
              <a:lnTo>
                <a:pt x="1215762" y="130694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3D5E08-E707-FF49-9D35-9A930225153E}">
      <dsp:nvSpPr>
        <dsp:cNvPr id="0" name=""/>
        <dsp:cNvSpPr/>
      </dsp:nvSpPr>
      <dsp:spPr>
        <a:xfrm>
          <a:off x="14544117" y="3993791"/>
          <a:ext cx="1215762" cy="1306945"/>
        </a:xfrm>
        <a:custGeom>
          <a:avLst/>
          <a:gdLst/>
          <a:ahLst/>
          <a:cxnLst/>
          <a:rect l="0" t="0" r="0" b="0"/>
          <a:pathLst>
            <a:path>
              <a:moveTo>
                <a:pt x="0" y="1306945"/>
              </a:moveTo>
              <a:lnTo>
                <a:pt x="607881" y="1306945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6959884" y="5255017"/>
          <a:ext cx="121576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15762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6959884" y="2686846"/>
          <a:ext cx="1215762" cy="2613890"/>
        </a:xfrm>
        <a:custGeom>
          <a:avLst/>
          <a:gdLst/>
          <a:ahLst/>
          <a:cxnLst/>
          <a:rect l="0" t="0" r="0" b="0"/>
          <a:pathLst>
            <a:path>
              <a:moveTo>
                <a:pt x="0" y="2613890"/>
              </a:moveTo>
              <a:lnTo>
                <a:pt x="607881" y="2613890"/>
              </a:lnTo>
              <a:lnTo>
                <a:pt x="607881" y="0"/>
              </a:lnTo>
              <a:lnTo>
                <a:pt x="1215762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A825C2-04EB-9646-A69B-4CC366A278A6}">
      <dsp:nvSpPr>
        <dsp:cNvPr id="0" name=""/>
        <dsp:cNvSpPr/>
      </dsp:nvSpPr>
      <dsp:spPr>
        <a:xfrm>
          <a:off x="2378" y="4373717"/>
          <a:ext cx="6957506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2378" y="4373717"/>
        <a:ext cx="6957506" cy="1854038"/>
      </dsp:txXfrm>
    </dsp:sp>
    <dsp:sp modelId="{931DF459-474C-C143-B120-780D05DFA5B0}">
      <dsp:nvSpPr>
        <dsp:cNvPr id="0" name=""/>
        <dsp:cNvSpPr/>
      </dsp:nvSpPr>
      <dsp:spPr>
        <a:xfrm>
          <a:off x="8175647" y="175982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8175647" y="1759827"/>
        <a:ext cx="6368469" cy="1854038"/>
      </dsp:txXfrm>
    </dsp:sp>
    <dsp:sp modelId="{CD106ED0-145C-624F-9276-915C00BA6477}">
      <dsp:nvSpPr>
        <dsp:cNvPr id="0" name=""/>
        <dsp:cNvSpPr/>
      </dsp:nvSpPr>
      <dsp:spPr>
        <a:xfrm>
          <a:off x="8175647" y="4373717"/>
          <a:ext cx="6368469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8175647" y="4373717"/>
        <a:ext cx="6368469" cy="1854038"/>
      </dsp:txXfrm>
    </dsp:sp>
    <dsp:sp modelId="{A1017665-3B22-FC41-9344-678F4481CCE3}">
      <dsp:nvSpPr>
        <dsp:cNvPr id="0" name=""/>
        <dsp:cNvSpPr/>
      </dsp:nvSpPr>
      <dsp:spPr>
        <a:xfrm>
          <a:off x="15759879" y="306677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私人劳动</a:t>
          </a:r>
          <a:endParaRPr lang="zh-CN" altLang="en-US" sz="6500" kern="1200" dirty="0"/>
        </a:p>
      </dsp:txBody>
      <dsp:txXfrm>
        <a:off x="15759879" y="3066772"/>
        <a:ext cx="6078813" cy="1854038"/>
      </dsp:txXfrm>
    </dsp:sp>
    <dsp:sp modelId="{660EF668-D990-084C-91BD-BBA72F169BF8}">
      <dsp:nvSpPr>
        <dsp:cNvPr id="0" name=""/>
        <dsp:cNvSpPr/>
      </dsp:nvSpPr>
      <dsp:spPr>
        <a:xfrm>
          <a:off x="15759879" y="5680662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社会劳动</a:t>
          </a:r>
          <a:endParaRPr lang="zh-CN" altLang="en-US" sz="6500" kern="1200" dirty="0"/>
        </a:p>
      </dsp:txBody>
      <dsp:txXfrm>
        <a:off x="15759879" y="5680662"/>
        <a:ext cx="6078813" cy="1854038"/>
      </dsp:txXfrm>
    </dsp:sp>
    <dsp:sp modelId="{EC57565A-8244-204D-B2A4-C3468338C96A}">
      <dsp:nvSpPr>
        <dsp:cNvPr id="0" name=""/>
        <dsp:cNvSpPr/>
      </dsp:nvSpPr>
      <dsp:spPr>
        <a:xfrm>
          <a:off x="8175647" y="6987607"/>
          <a:ext cx="6078813" cy="185403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8175647" y="6987607"/>
        <a:ext cx="6078813" cy="1854038"/>
      </dsp:txXfrm>
    </dsp:sp>
  </dsp:spTree>
</dsp:drawing>
</file>

<file path=ppt/diagrams/drawing6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B05D26-9B4D-4C49-B91A-E4B781D4469A}">
      <dsp:nvSpPr>
        <dsp:cNvPr id="0" name=""/>
        <dsp:cNvSpPr/>
      </dsp:nvSpPr>
      <dsp:spPr>
        <a:xfrm>
          <a:off x="4296403" y="372669"/>
          <a:ext cx="7396061" cy="2568554"/>
        </a:xfrm>
        <a:prstGeom prst="ellipse">
          <a:avLst/>
        </a:prstGeom>
        <a:solidFill>
          <a:schemeClr val="accent2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B89E7D-B921-2E40-92E1-BC52AB648BFE}">
      <dsp:nvSpPr>
        <dsp:cNvPr id="0" name=""/>
        <dsp:cNvSpPr/>
      </dsp:nvSpPr>
      <dsp:spPr>
        <a:xfrm>
          <a:off x="7289228" y="6662189"/>
          <a:ext cx="1433345" cy="917341"/>
        </a:xfrm>
        <a:prstGeom prst="down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AE221-830E-C444-8E29-60A3E646D0A5}">
      <dsp:nvSpPr>
        <dsp:cNvPr id="0" name=""/>
        <dsp:cNvSpPr/>
      </dsp:nvSpPr>
      <dsp:spPr>
        <a:xfrm>
          <a:off x="4565872" y="7396061"/>
          <a:ext cx="6880057" cy="1720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8056" tIns="448056" rIns="448056" bIns="448056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6300" kern="1200" dirty="0"/>
        </a:p>
      </dsp:txBody>
      <dsp:txXfrm>
        <a:off x="4565872" y="7396061"/>
        <a:ext cx="6880057" cy="1720014"/>
      </dsp:txXfrm>
    </dsp:sp>
    <dsp:sp modelId="{D002DBB7-7E2A-214A-8536-B1D340555DA5}">
      <dsp:nvSpPr>
        <dsp:cNvPr id="0" name=""/>
        <dsp:cNvSpPr/>
      </dsp:nvSpPr>
      <dsp:spPr>
        <a:xfrm>
          <a:off x="6985359" y="3139599"/>
          <a:ext cx="2580021" cy="2580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经济现象</a:t>
          </a:r>
          <a:r>
            <a:rPr lang="en-US" altLang="zh-CN" sz="5300" kern="1200" dirty="0" smtClean="0"/>
            <a:t>3</a:t>
          </a:r>
          <a:endParaRPr lang="zh-CN" altLang="en-US" sz="5300" kern="1200" dirty="0"/>
        </a:p>
      </dsp:txBody>
      <dsp:txXfrm>
        <a:off x="7363194" y="3517434"/>
        <a:ext cx="1824351" cy="1824351"/>
      </dsp:txXfrm>
    </dsp:sp>
    <dsp:sp modelId="{0D52D0F5-556F-5946-9808-476EF199EC19}">
      <dsp:nvSpPr>
        <dsp:cNvPr id="0" name=""/>
        <dsp:cNvSpPr/>
      </dsp:nvSpPr>
      <dsp:spPr>
        <a:xfrm>
          <a:off x="5139210" y="1204010"/>
          <a:ext cx="2580021" cy="2580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经济现象</a:t>
          </a:r>
          <a:r>
            <a:rPr lang="en-US" altLang="zh-CN" sz="5300" kern="1200" dirty="0" smtClean="0"/>
            <a:t>1</a:t>
          </a:r>
          <a:endParaRPr lang="zh-CN" altLang="en-US" sz="5300" kern="1200" dirty="0"/>
        </a:p>
      </dsp:txBody>
      <dsp:txXfrm>
        <a:off x="5517045" y="1581845"/>
        <a:ext cx="1824351" cy="1824351"/>
      </dsp:txXfrm>
    </dsp:sp>
    <dsp:sp modelId="{942B0BB1-03F7-AC46-8F86-03A6AC9498E1}">
      <dsp:nvSpPr>
        <dsp:cNvPr id="0" name=""/>
        <dsp:cNvSpPr/>
      </dsp:nvSpPr>
      <dsp:spPr>
        <a:xfrm>
          <a:off x="7776566" y="580218"/>
          <a:ext cx="2580021" cy="25800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7310" tIns="67310" rIns="67310" bIns="6731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经济现象</a:t>
          </a:r>
          <a:r>
            <a:rPr lang="en-US" altLang="zh-CN" sz="5300" kern="1200" dirty="0" smtClean="0"/>
            <a:t>2</a:t>
          </a:r>
          <a:endParaRPr lang="zh-CN" altLang="en-US" sz="5300" kern="1200" dirty="0"/>
        </a:p>
      </dsp:txBody>
      <dsp:txXfrm>
        <a:off x="8154401" y="958053"/>
        <a:ext cx="1824351" cy="1824351"/>
      </dsp:txXfrm>
    </dsp:sp>
    <dsp:sp modelId="{48B3659E-0E56-E547-83EE-42863F895A4C}">
      <dsp:nvSpPr>
        <dsp:cNvPr id="0" name=""/>
        <dsp:cNvSpPr/>
      </dsp:nvSpPr>
      <dsp:spPr>
        <a:xfrm>
          <a:off x="3992534" y="57333"/>
          <a:ext cx="8026733" cy="6421387"/>
        </a:xfrm>
        <a:prstGeom prst="funnel">
          <a:avLst/>
        </a:prstGeom>
        <a:solidFill>
          <a:schemeClr val="accent2">
            <a:alpha val="40000"/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668851" y="2862789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776846" y="1872208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41000" y="0"/>
              </a:lnTo>
              <a:lnTo>
                <a:pt x="241000" y="1036301"/>
              </a:lnTo>
              <a:lnTo>
                <a:pt x="482000" y="103630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776846" y="1826488"/>
          <a:ext cx="48200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8200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776846" y="835906"/>
          <a:ext cx="482000" cy="1036301"/>
        </a:xfrm>
        <a:custGeom>
          <a:avLst/>
          <a:gdLst/>
          <a:ahLst/>
          <a:cxnLst/>
          <a:rect l="0" t="0" r="0" b="0"/>
          <a:pathLst>
            <a:path>
              <a:moveTo>
                <a:pt x="0" y="1036301"/>
              </a:moveTo>
              <a:lnTo>
                <a:pt x="241000" y="1036301"/>
              </a:lnTo>
              <a:lnTo>
                <a:pt x="241000" y="0"/>
              </a:lnTo>
              <a:lnTo>
                <a:pt x="48200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4329" y="1504682"/>
          <a:ext cx="2772516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形成基础：商品经济</a:t>
          </a:r>
          <a:endParaRPr lang="zh-CN" altLang="en-US" sz="2600" kern="1200" dirty="0"/>
        </a:p>
      </dsp:txBody>
      <dsp:txXfrm>
        <a:off x="4329" y="1504682"/>
        <a:ext cx="2772516" cy="735051"/>
      </dsp:txXfrm>
    </dsp:sp>
    <dsp:sp modelId="{931DF459-474C-C143-B120-780D05DFA5B0}">
      <dsp:nvSpPr>
        <dsp:cNvPr id="0" name=""/>
        <dsp:cNvSpPr/>
      </dsp:nvSpPr>
      <dsp:spPr>
        <a:xfrm>
          <a:off x="3258847" y="468380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商品经济基本概念</a:t>
          </a:r>
          <a:endParaRPr lang="zh-CN" altLang="en-US" sz="2600" kern="1200" dirty="0"/>
        </a:p>
      </dsp:txBody>
      <dsp:txXfrm>
        <a:off x="3258847" y="468380"/>
        <a:ext cx="2410004" cy="735051"/>
      </dsp:txXfrm>
    </dsp:sp>
    <dsp:sp modelId="{CD106ED0-145C-624F-9276-915C00BA6477}">
      <dsp:nvSpPr>
        <dsp:cNvPr id="0" name=""/>
        <dsp:cNvSpPr/>
      </dsp:nvSpPr>
      <dsp:spPr>
        <a:xfrm>
          <a:off x="3258847" y="1504682"/>
          <a:ext cx="2410004" cy="73505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/>
            <a:t>商品经济基本矛盾</a:t>
          </a:r>
          <a:endParaRPr lang="zh-CN" altLang="en-US" sz="2600" kern="1200" dirty="0"/>
        </a:p>
      </dsp:txBody>
      <dsp:txXfrm>
        <a:off x="3258847" y="1504682"/>
        <a:ext cx="2410004" cy="735051"/>
      </dsp:txXfrm>
    </dsp:sp>
    <dsp:sp modelId="{EC57565A-8244-204D-B2A4-C3468338C96A}">
      <dsp:nvSpPr>
        <dsp:cNvPr id="0" name=""/>
        <dsp:cNvSpPr/>
      </dsp:nvSpPr>
      <dsp:spPr>
        <a:xfrm>
          <a:off x="3258847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bg1"/>
              </a:solidFill>
            </a:rPr>
            <a:t>商品经济基本规律</a:t>
          </a:r>
          <a:endParaRPr lang="zh-CN" altLang="en-US" sz="2600" kern="1200" dirty="0">
            <a:solidFill>
              <a:schemeClr val="bg1"/>
            </a:solidFill>
          </a:endParaRPr>
        </a:p>
      </dsp:txBody>
      <dsp:txXfrm>
        <a:off x="3258847" y="2540984"/>
        <a:ext cx="2410004" cy="735051"/>
      </dsp:txXfrm>
    </dsp:sp>
    <dsp:sp modelId="{95C978DC-964B-074A-BEDC-10384E8AEA1E}">
      <dsp:nvSpPr>
        <dsp:cNvPr id="0" name=""/>
        <dsp:cNvSpPr/>
      </dsp:nvSpPr>
      <dsp:spPr>
        <a:xfrm>
          <a:off x="6150852" y="2540984"/>
          <a:ext cx="2410004" cy="735051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solidFill>
                <a:schemeClr val="bg1"/>
              </a:solidFill>
            </a:rPr>
            <a:t>价值规律</a:t>
          </a:r>
          <a:endParaRPr lang="zh-CN" altLang="en-US" sz="2600" kern="1200" dirty="0">
            <a:solidFill>
              <a:schemeClr val="bg1"/>
            </a:solidFill>
          </a:endParaRPr>
        </a:p>
      </dsp:txBody>
      <dsp:txXfrm>
        <a:off x="6150852" y="2540984"/>
        <a:ext cx="2410004" cy="735051"/>
      </dsp:txXfrm>
    </dsp:sp>
  </dsp:spTree>
</dsp:drawing>
</file>

<file path=ppt/diagrams/drawing6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形成基础</a:t>
          </a:r>
          <a:endParaRPr lang="zh-CN" altLang="en-US" sz="2800" kern="1200" dirty="0"/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商品经济基本概念</a:t>
          </a:r>
          <a:endParaRPr lang="zh-CN" altLang="en-US" sz="2800" kern="1200" dirty="0"/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商品经济基本矛盾</a:t>
          </a:r>
          <a:endParaRPr lang="zh-CN" altLang="en-US" sz="2800" kern="1200" dirty="0"/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商品经济基本规律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价值规律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6044614" y="2570723"/>
        <a:ext cx="2517173" cy="767737"/>
      </dsp:txXfrm>
    </dsp:sp>
  </dsp:spTree>
</dsp:drawing>
</file>

<file path=ppt/diagrams/drawing6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形成基础</a:t>
          </a:r>
          <a:endParaRPr lang="zh-CN" altLang="en-US" sz="2800" kern="1200" dirty="0"/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商品经济基本概念</a:t>
          </a:r>
          <a:endParaRPr lang="zh-CN" altLang="en-US" sz="2800" kern="1200" dirty="0"/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商品经济基本矛盾</a:t>
          </a:r>
          <a:endParaRPr lang="zh-CN" altLang="en-US" sz="2800" kern="1200" dirty="0"/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商品经济基本规律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价值规律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6044614" y="2570723"/>
        <a:ext cx="2517173" cy="767737"/>
      </dsp:txXfrm>
    </dsp:sp>
  </dsp:spTree>
</dsp:drawing>
</file>

<file path=ppt/diagrams/drawing6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A7A9F4-157C-9C43-BF43-FB48A7A531E6}">
      <dsp:nvSpPr>
        <dsp:cNvPr id="0" name=""/>
        <dsp:cNvSpPr/>
      </dsp:nvSpPr>
      <dsp:spPr>
        <a:xfrm>
          <a:off x="5541179" y="2908872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2520571" y="1872208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51717" y="0"/>
              </a:lnTo>
              <a:lnTo>
                <a:pt x="251717" y="1082384"/>
              </a:lnTo>
              <a:lnTo>
                <a:pt x="503434" y="108238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2520571" y="1826488"/>
          <a:ext cx="50343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3434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2520571" y="789823"/>
          <a:ext cx="503434" cy="1082384"/>
        </a:xfrm>
        <a:custGeom>
          <a:avLst/>
          <a:gdLst/>
          <a:ahLst/>
          <a:cxnLst/>
          <a:rect l="0" t="0" r="0" b="0"/>
          <a:pathLst>
            <a:path>
              <a:moveTo>
                <a:pt x="0" y="1082384"/>
              </a:moveTo>
              <a:lnTo>
                <a:pt x="251717" y="1082384"/>
              </a:lnTo>
              <a:lnTo>
                <a:pt x="251717" y="0"/>
              </a:lnTo>
              <a:lnTo>
                <a:pt x="503434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392801-B829-CB44-9BE0-9CCC308BBE0F}">
      <dsp:nvSpPr>
        <dsp:cNvPr id="0" name=""/>
        <dsp:cNvSpPr/>
      </dsp:nvSpPr>
      <dsp:spPr>
        <a:xfrm>
          <a:off x="3398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形成基础</a:t>
          </a:r>
          <a:endParaRPr lang="zh-CN" altLang="en-US" sz="2800" kern="1200" dirty="0"/>
        </a:p>
      </dsp:txBody>
      <dsp:txXfrm>
        <a:off x="3398" y="1488339"/>
        <a:ext cx="2517173" cy="767737"/>
      </dsp:txXfrm>
    </dsp:sp>
    <dsp:sp modelId="{931DF459-474C-C143-B120-780D05DFA5B0}">
      <dsp:nvSpPr>
        <dsp:cNvPr id="0" name=""/>
        <dsp:cNvSpPr/>
      </dsp:nvSpPr>
      <dsp:spPr>
        <a:xfrm>
          <a:off x="3024006" y="405954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商品经济基本概念</a:t>
          </a:r>
          <a:endParaRPr lang="zh-CN" altLang="en-US" sz="2800" kern="1200" dirty="0"/>
        </a:p>
      </dsp:txBody>
      <dsp:txXfrm>
        <a:off x="3024006" y="405954"/>
        <a:ext cx="2517173" cy="767737"/>
      </dsp:txXfrm>
    </dsp:sp>
    <dsp:sp modelId="{CD106ED0-145C-624F-9276-915C00BA6477}">
      <dsp:nvSpPr>
        <dsp:cNvPr id="0" name=""/>
        <dsp:cNvSpPr/>
      </dsp:nvSpPr>
      <dsp:spPr>
        <a:xfrm>
          <a:off x="3024006" y="1488339"/>
          <a:ext cx="2517173" cy="76773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/>
            <a:t>商品经济基本矛盾</a:t>
          </a:r>
          <a:endParaRPr lang="zh-CN" altLang="en-US" sz="2800" kern="1200" dirty="0"/>
        </a:p>
      </dsp:txBody>
      <dsp:txXfrm>
        <a:off x="3024006" y="1488339"/>
        <a:ext cx="2517173" cy="767737"/>
      </dsp:txXfrm>
    </dsp:sp>
    <dsp:sp modelId="{EC57565A-8244-204D-B2A4-C3468338C96A}">
      <dsp:nvSpPr>
        <dsp:cNvPr id="0" name=""/>
        <dsp:cNvSpPr/>
      </dsp:nvSpPr>
      <dsp:spPr>
        <a:xfrm>
          <a:off x="3024006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商品经济基本规律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3024006" y="2570723"/>
        <a:ext cx="2517173" cy="767737"/>
      </dsp:txXfrm>
    </dsp:sp>
    <dsp:sp modelId="{95C978DC-964B-074A-BEDC-10384E8AEA1E}">
      <dsp:nvSpPr>
        <dsp:cNvPr id="0" name=""/>
        <dsp:cNvSpPr/>
      </dsp:nvSpPr>
      <dsp:spPr>
        <a:xfrm>
          <a:off x="6044614" y="2570723"/>
          <a:ext cx="2517173" cy="76773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800" kern="1200" dirty="0" smtClean="0">
              <a:solidFill>
                <a:schemeClr val="bg1"/>
              </a:solidFill>
            </a:rPr>
            <a:t>价值规律</a:t>
          </a:r>
          <a:endParaRPr lang="zh-CN" altLang="en-US" sz="2800" kern="1200" dirty="0">
            <a:solidFill>
              <a:schemeClr val="bg1"/>
            </a:solidFill>
          </a:endParaRPr>
        </a:p>
      </dsp:txBody>
      <dsp:txXfrm>
        <a:off x="6044614" y="2570723"/>
        <a:ext cx="2517173" cy="767737"/>
      </dsp:txXfrm>
    </dsp:sp>
  </dsp:spTree>
</dsp:drawing>
</file>

<file path=ppt/diagrams/drawing6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65105" y="730088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1389940"/>
              </a:lnTo>
              <a:lnTo>
                <a:pt x="1292967" y="138994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218042" y="5910943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2779880"/>
              </a:lnTo>
              <a:lnTo>
                <a:pt x="1292967" y="277988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72E63-7FE8-9443-8959-9EC98C5C8C29}">
      <dsp:nvSpPr>
        <dsp:cNvPr id="0" name=""/>
        <dsp:cNvSpPr/>
      </dsp:nvSpPr>
      <dsp:spPr>
        <a:xfrm>
          <a:off x="15218042" y="5865223"/>
          <a:ext cx="129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296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18042" y="3131062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2779880"/>
              </a:moveTo>
              <a:lnTo>
                <a:pt x="646483" y="277988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65105" y="591094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1389940"/>
              </a:moveTo>
              <a:lnTo>
                <a:pt x="646483" y="138994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68" y="631499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268" y="6314995"/>
        <a:ext cx="6464837" cy="1971775"/>
      </dsp:txXfrm>
    </dsp:sp>
    <dsp:sp modelId="{FA95B776-26A7-4C48-9123-DFB3E31885D0}">
      <dsp:nvSpPr>
        <dsp:cNvPr id="0" name=""/>
        <dsp:cNvSpPr/>
      </dsp:nvSpPr>
      <dsp:spPr>
        <a:xfrm>
          <a:off x="7758073" y="4925055"/>
          <a:ext cx="7459969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758073" y="4925055"/>
        <a:ext cx="7459969" cy="1971775"/>
      </dsp:txXfrm>
    </dsp:sp>
    <dsp:sp modelId="{CD106ED0-145C-624F-9276-915C00BA6477}">
      <dsp:nvSpPr>
        <dsp:cNvPr id="0" name=""/>
        <dsp:cNvSpPr/>
      </dsp:nvSpPr>
      <dsp:spPr>
        <a:xfrm>
          <a:off x="16511010" y="214517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6511010" y="2145175"/>
        <a:ext cx="6464837" cy="1971775"/>
      </dsp:txXfrm>
    </dsp:sp>
    <dsp:sp modelId="{1899225E-37A3-DB40-AA51-71C7CE853548}">
      <dsp:nvSpPr>
        <dsp:cNvPr id="0" name=""/>
        <dsp:cNvSpPr/>
      </dsp:nvSpPr>
      <dsp:spPr>
        <a:xfrm>
          <a:off x="16511010" y="492505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6511010" y="4925055"/>
        <a:ext cx="6464837" cy="1971775"/>
      </dsp:txXfrm>
    </dsp:sp>
    <dsp:sp modelId="{EC57565A-8244-204D-B2A4-C3468338C96A}">
      <dsp:nvSpPr>
        <dsp:cNvPr id="0" name=""/>
        <dsp:cNvSpPr/>
      </dsp:nvSpPr>
      <dsp:spPr>
        <a:xfrm>
          <a:off x="16511010" y="770493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6511010" y="7704935"/>
        <a:ext cx="6464837" cy="1971775"/>
      </dsp:txXfrm>
    </dsp:sp>
    <dsp:sp modelId="{54E69255-27A5-234E-8C66-A851CB66A36E}">
      <dsp:nvSpPr>
        <dsp:cNvPr id="0" name=""/>
        <dsp:cNvSpPr/>
      </dsp:nvSpPr>
      <dsp:spPr>
        <a:xfrm>
          <a:off x="7758073" y="7704935"/>
          <a:ext cx="6464837" cy="197177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solidFill>
                <a:schemeClr val="bg1"/>
              </a:solidFill>
            </a:rPr>
            <a:t>形成过程</a:t>
          </a:r>
          <a:endParaRPr lang="zh-CN" altLang="en-US" sz="6500" kern="1200" dirty="0">
            <a:solidFill>
              <a:schemeClr val="bg1"/>
            </a:solidFill>
          </a:endParaRPr>
        </a:p>
      </dsp:txBody>
      <dsp:txXfrm>
        <a:off x="7758073" y="7704935"/>
        <a:ext cx="6464837" cy="1971775"/>
      </dsp:txXfrm>
    </dsp:sp>
  </dsp:spTree>
</dsp:drawing>
</file>

<file path=ppt/diagrams/drawing6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2879777" y="1322614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87510" y="0"/>
              </a:lnTo>
              <a:lnTo>
                <a:pt x="287510" y="618147"/>
              </a:lnTo>
              <a:lnTo>
                <a:pt x="575021" y="618147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2879777" y="704466"/>
          <a:ext cx="575021" cy="618147"/>
        </a:xfrm>
        <a:custGeom>
          <a:avLst/>
          <a:gdLst/>
          <a:ahLst/>
          <a:cxnLst/>
          <a:rect l="0" t="0" r="0" b="0"/>
          <a:pathLst>
            <a:path>
              <a:moveTo>
                <a:pt x="0" y="618147"/>
              </a:moveTo>
              <a:lnTo>
                <a:pt x="287510" y="618147"/>
              </a:lnTo>
              <a:lnTo>
                <a:pt x="287510" y="0"/>
              </a:lnTo>
              <a:lnTo>
                <a:pt x="575021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4670" y="884160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solidFill>
                <a:schemeClr val="bg1"/>
              </a:solidFill>
            </a:rPr>
            <a:t>1.</a:t>
          </a:r>
          <a:r>
            <a:rPr lang="zh-CN" altLang="en-US" sz="3200" kern="1200" dirty="0" smtClean="0">
              <a:solidFill>
                <a:schemeClr val="bg1"/>
              </a:solidFill>
            </a:rPr>
            <a:t>资本主义的形成</a:t>
          </a:r>
          <a:endParaRPr lang="zh-CN" altLang="en-US" sz="3200" kern="1200" dirty="0">
            <a:solidFill>
              <a:schemeClr val="bg1"/>
            </a:solidFill>
          </a:endParaRPr>
        </a:p>
      </dsp:txBody>
      <dsp:txXfrm>
        <a:off x="4670" y="884160"/>
        <a:ext cx="2875106" cy="876907"/>
      </dsp:txXfrm>
    </dsp:sp>
    <dsp:sp modelId="{FA95B776-26A7-4C48-9123-DFB3E31885D0}">
      <dsp:nvSpPr>
        <dsp:cNvPr id="0" name=""/>
        <dsp:cNvSpPr/>
      </dsp:nvSpPr>
      <dsp:spPr>
        <a:xfrm>
          <a:off x="3454798" y="266012"/>
          <a:ext cx="3743245" cy="87690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形成基础：商品经济</a:t>
          </a:r>
          <a:endParaRPr lang="zh-CN" altLang="en-US" sz="3200" kern="1200" dirty="0"/>
        </a:p>
      </dsp:txBody>
      <dsp:txXfrm>
        <a:off x="3454798" y="266012"/>
        <a:ext cx="3743245" cy="876907"/>
      </dsp:txXfrm>
    </dsp:sp>
    <dsp:sp modelId="{54E69255-27A5-234E-8C66-A851CB66A36E}">
      <dsp:nvSpPr>
        <dsp:cNvPr id="0" name=""/>
        <dsp:cNvSpPr/>
      </dsp:nvSpPr>
      <dsp:spPr>
        <a:xfrm>
          <a:off x="3454798" y="1502308"/>
          <a:ext cx="2875106" cy="876907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solidFill>
                <a:schemeClr val="bg1"/>
              </a:solidFill>
            </a:rPr>
            <a:t>形成过程</a:t>
          </a:r>
          <a:endParaRPr lang="zh-CN" altLang="en-US" sz="3200" kern="1200" dirty="0">
            <a:solidFill>
              <a:schemeClr val="bg1"/>
            </a:solidFill>
          </a:endParaRPr>
        </a:p>
      </dsp:txBody>
      <dsp:txXfrm>
        <a:off x="3454798" y="1502308"/>
        <a:ext cx="2875106" cy="876907"/>
      </dsp:txXfrm>
    </dsp:sp>
  </dsp:spTree>
</dsp:drawing>
</file>

<file path=ppt/diagrams/drawing6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56A1-BBE2-644D-9224-64F518981311}">
      <dsp:nvSpPr>
        <dsp:cNvPr id="0" name=""/>
        <dsp:cNvSpPr/>
      </dsp:nvSpPr>
      <dsp:spPr>
        <a:xfrm>
          <a:off x="12883931" y="9158156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1082404"/>
              </a:lnTo>
              <a:lnTo>
                <a:pt x="1006887" y="108240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3271D-D13A-AE44-A668-F4FEE333EA07}">
      <dsp:nvSpPr>
        <dsp:cNvPr id="0" name=""/>
        <dsp:cNvSpPr/>
      </dsp:nvSpPr>
      <dsp:spPr>
        <a:xfrm>
          <a:off x="12883931" y="8075751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1082404"/>
              </a:moveTo>
              <a:lnTo>
                <a:pt x="503443" y="1082404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F9C0E-10D8-7E40-9A6E-6192BD08FE33}">
      <dsp:nvSpPr>
        <dsp:cNvPr id="0" name=""/>
        <dsp:cNvSpPr/>
      </dsp:nvSpPr>
      <dsp:spPr>
        <a:xfrm>
          <a:off x="6842604" y="6452145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706011"/>
              </a:lnTo>
              <a:lnTo>
                <a:pt x="1006887" y="270601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035751" y="3746134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164808"/>
              </a:lnTo>
              <a:lnTo>
                <a:pt x="1006887" y="216480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035751" y="3700414"/>
          <a:ext cx="10068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688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035751" y="1581325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2164808"/>
              </a:moveTo>
              <a:lnTo>
                <a:pt x="503443" y="2164808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842604" y="3746134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2706011"/>
              </a:moveTo>
              <a:lnTo>
                <a:pt x="503443" y="2706011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4444" y="5684393"/>
          <a:ext cx="68281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1.</a:t>
          </a:r>
          <a:r>
            <a:rPr lang="zh-CN" altLang="en-US" sz="4800" kern="1200" dirty="0" smtClean="0"/>
            <a:t>资本主义的形成</a:t>
          </a:r>
          <a:endParaRPr lang="zh-CN" altLang="en-US" sz="4800" kern="1200" dirty="0"/>
        </a:p>
      </dsp:txBody>
      <dsp:txXfrm>
        <a:off x="14444" y="5684393"/>
        <a:ext cx="6828159" cy="1535504"/>
      </dsp:txXfrm>
    </dsp:sp>
    <dsp:sp modelId="{FA95B776-26A7-4C48-9123-DFB3E31885D0}">
      <dsp:nvSpPr>
        <dsp:cNvPr id="0" name=""/>
        <dsp:cNvSpPr/>
      </dsp:nvSpPr>
      <dsp:spPr>
        <a:xfrm>
          <a:off x="7849492" y="2978382"/>
          <a:ext cx="71862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形成基础：商品经济</a:t>
          </a:r>
          <a:endParaRPr lang="zh-CN" altLang="en-US" sz="4800" kern="1200" dirty="0"/>
        </a:p>
      </dsp:txBody>
      <dsp:txXfrm>
        <a:off x="7849492" y="2978382"/>
        <a:ext cx="7186259" cy="1535504"/>
      </dsp:txXfrm>
    </dsp:sp>
    <dsp:sp modelId="{931DF459-474C-C143-B120-780D05DFA5B0}">
      <dsp:nvSpPr>
        <dsp:cNvPr id="0" name=""/>
        <dsp:cNvSpPr/>
      </dsp:nvSpPr>
      <dsp:spPr>
        <a:xfrm>
          <a:off x="16042639" y="813573"/>
          <a:ext cx="671468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商品经济基本概念</a:t>
          </a:r>
          <a:endParaRPr lang="zh-CN" altLang="en-US" sz="4800" kern="1200" dirty="0"/>
        </a:p>
      </dsp:txBody>
      <dsp:txXfrm>
        <a:off x="16042639" y="813573"/>
        <a:ext cx="6714683" cy="1535504"/>
      </dsp:txXfrm>
    </dsp:sp>
    <dsp:sp modelId="{CD106ED0-145C-624F-9276-915C00BA6477}">
      <dsp:nvSpPr>
        <dsp:cNvPr id="0" name=""/>
        <dsp:cNvSpPr/>
      </dsp:nvSpPr>
      <dsp:spPr>
        <a:xfrm>
          <a:off x="16042639" y="2978382"/>
          <a:ext cx="665915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商品经济基本矛盾</a:t>
          </a:r>
          <a:endParaRPr lang="zh-CN" altLang="en-US" sz="4800" kern="1200" dirty="0"/>
        </a:p>
      </dsp:txBody>
      <dsp:txXfrm>
        <a:off x="16042639" y="2978382"/>
        <a:ext cx="6659153" cy="1535504"/>
      </dsp:txXfrm>
    </dsp:sp>
    <dsp:sp modelId="{EC57565A-8244-204D-B2A4-C3468338C96A}">
      <dsp:nvSpPr>
        <dsp:cNvPr id="0" name=""/>
        <dsp:cNvSpPr/>
      </dsp:nvSpPr>
      <dsp:spPr>
        <a:xfrm>
          <a:off x="16042639" y="5143190"/>
          <a:ext cx="6919031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商品经济基本规律</a:t>
          </a:r>
          <a:endParaRPr lang="zh-CN" altLang="en-US" sz="4800" kern="1200" dirty="0"/>
        </a:p>
      </dsp:txBody>
      <dsp:txXfrm>
        <a:off x="16042639" y="5143190"/>
        <a:ext cx="6919031" cy="1535504"/>
      </dsp:txXfrm>
    </dsp:sp>
    <dsp:sp modelId="{54E69255-27A5-234E-8C66-A851CB66A36E}">
      <dsp:nvSpPr>
        <dsp:cNvPr id="0" name=""/>
        <dsp:cNvSpPr/>
      </dsp:nvSpPr>
      <dsp:spPr>
        <a:xfrm>
          <a:off x="7849492" y="8390404"/>
          <a:ext cx="5034439" cy="1535504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solidFill>
                <a:schemeClr val="tx1"/>
              </a:solidFill>
            </a:rPr>
            <a:t>形成过程</a:t>
          </a:r>
          <a:endParaRPr lang="zh-CN" altLang="en-US" sz="4800" kern="1200" dirty="0">
            <a:solidFill>
              <a:schemeClr val="tx1"/>
            </a:solidFill>
          </a:endParaRPr>
        </a:p>
      </dsp:txBody>
      <dsp:txXfrm>
        <a:off x="7849492" y="8390404"/>
        <a:ext cx="5034439" cy="1535504"/>
      </dsp:txXfrm>
    </dsp:sp>
    <dsp:sp modelId="{B17FEFB1-57AD-6B4B-919C-A0F3748535A5}">
      <dsp:nvSpPr>
        <dsp:cNvPr id="0" name=""/>
        <dsp:cNvSpPr/>
      </dsp:nvSpPr>
      <dsp:spPr>
        <a:xfrm>
          <a:off x="13890819" y="7307999"/>
          <a:ext cx="739090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初步确立：资产阶级革命</a:t>
          </a:r>
          <a:endParaRPr lang="zh-CN" altLang="en-US" sz="4800" kern="1200" dirty="0"/>
        </a:p>
      </dsp:txBody>
      <dsp:txXfrm>
        <a:off x="13890819" y="7307999"/>
        <a:ext cx="7390909" cy="1535504"/>
      </dsp:txXfrm>
    </dsp:sp>
    <dsp:sp modelId="{FFA98A09-9745-4E4C-8A34-2A9F86D26462}">
      <dsp:nvSpPr>
        <dsp:cNvPr id="0" name=""/>
        <dsp:cNvSpPr/>
      </dsp:nvSpPr>
      <dsp:spPr>
        <a:xfrm>
          <a:off x="13890819" y="9472808"/>
          <a:ext cx="7474632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完全确立：产业革命</a:t>
          </a:r>
          <a:endParaRPr lang="zh-CN" altLang="en-US" sz="4800" kern="1200" dirty="0"/>
        </a:p>
      </dsp:txBody>
      <dsp:txXfrm>
        <a:off x="13890819" y="9472808"/>
        <a:ext cx="7474632" cy="153550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7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6403119" y="6769494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1376562"/>
              </a:lnTo>
              <a:lnTo>
                <a:pt x="1280523" y="1376562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B2F1EE-A11C-944A-8A27-6422041FD5AA}">
      <dsp:nvSpPr>
        <dsp:cNvPr id="0" name=""/>
        <dsp:cNvSpPr/>
      </dsp:nvSpPr>
      <dsp:spPr>
        <a:xfrm>
          <a:off x="14086259" y="5392932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261" y="0"/>
              </a:lnTo>
              <a:lnTo>
                <a:pt x="640261" y="2753125"/>
              </a:lnTo>
              <a:lnTo>
                <a:pt x="1280523" y="2753125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22F4AA-CEDE-664E-915D-C08E6E26120A}">
      <dsp:nvSpPr>
        <dsp:cNvPr id="0" name=""/>
        <dsp:cNvSpPr/>
      </dsp:nvSpPr>
      <dsp:spPr>
        <a:xfrm>
          <a:off x="14086259" y="5347211"/>
          <a:ext cx="128052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523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878807-44E7-EF43-99F6-BF245005A467}">
      <dsp:nvSpPr>
        <dsp:cNvPr id="0" name=""/>
        <dsp:cNvSpPr/>
      </dsp:nvSpPr>
      <dsp:spPr>
        <a:xfrm>
          <a:off x="14086259" y="2639806"/>
          <a:ext cx="1280523" cy="2753125"/>
        </a:xfrm>
        <a:custGeom>
          <a:avLst/>
          <a:gdLst/>
          <a:ahLst/>
          <a:cxnLst/>
          <a:rect l="0" t="0" r="0" b="0"/>
          <a:pathLst>
            <a:path>
              <a:moveTo>
                <a:pt x="0" y="2753125"/>
              </a:moveTo>
              <a:lnTo>
                <a:pt x="640261" y="2753125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6403119" y="5392932"/>
          <a:ext cx="1280523" cy="1376562"/>
        </a:xfrm>
        <a:custGeom>
          <a:avLst/>
          <a:gdLst/>
          <a:ahLst/>
          <a:cxnLst/>
          <a:rect l="0" t="0" r="0" b="0"/>
          <a:pathLst>
            <a:path>
              <a:moveTo>
                <a:pt x="0" y="1376562"/>
              </a:moveTo>
              <a:lnTo>
                <a:pt x="640261" y="1376562"/>
              </a:lnTo>
              <a:lnTo>
                <a:pt x="640261" y="0"/>
              </a:lnTo>
              <a:lnTo>
                <a:pt x="1280523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1322D16-4EA5-424E-B3FB-EFAA2A2EE7CC}">
      <dsp:nvSpPr>
        <dsp:cNvPr id="0" name=""/>
        <dsp:cNvSpPr/>
      </dsp:nvSpPr>
      <dsp:spPr>
        <a:xfrm>
          <a:off x="501" y="5793095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501" y="5793095"/>
        <a:ext cx="6402617" cy="1952798"/>
      </dsp:txXfrm>
    </dsp:sp>
    <dsp:sp modelId="{B70C2646-74B4-4645-AF38-CCF3FBC55444}">
      <dsp:nvSpPr>
        <dsp:cNvPr id="0" name=""/>
        <dsp:cNvSpPr/>
      </dsp:nvSpPr>
      <dsp:spPr>
        <a:xfrm>
          <a:off x="7683642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4416532"/>
        <a:ext cx="6402617" cy="1952798"/>
      </dsp:txXfrm>
    </dsp:sp>
    <dsp:sp modelId="{7CEC236D-000A-E84D-B042-E1A865E76DE3}">
      <dsp:nvSpPr>
        <dsp:cNvPr id="0" name=""/>
        <dsp:cNvSpPr/>
      </dsp:nvSpPr>
      <dsp:spPr>
        <a:xfrm>
          <a:off x="15366783" y="1663407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人的本质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1663407"/>
        <a:ext cx="6402617" cy="1952798"/>
      </dsp:txXfrm>
    </dsp:sp>
    <dsp:sp modelId="{CFD91B74-7D1B-7544-8A20-97E430276DA2}">
      <dsp:nvSpPr>
        <dsp:cNvPr id="0" name=""/>
        <dsp:cNvSpPr/>
      </dsp:nvSpPr>
      <dsp:spPr>
        <a:xfrm>
          <a:off x="15366783" y="4416532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人的作用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4416532"/>
        <a:ext cx="6402617" cy="1952798"/>
      </dsp:txXfrm>
    </dsp:sp>
    <dsp:sp modelId="{19423AA4-4D35-D64B-8A10-CFADE9AA76B2}">
      <dsp:nvSpPr>
        <dsp:cNvPr id="0" name=""/>
        <dsp:cNvSpPr/>
      </dsp:nvSpPr>
      <dsp:spPr>
        <a:xfrm>
          <a:off x="15366783" y="7169658"/>
          <a:ext cx="6670630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群众观点和群众路线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366783" y="7169658"/>
        <a:ext cx="6670630" cy="1952798"/>
      </dsp:txXfrm>
    </dsp:sp>
    <dsp:sp modelId="{A99CF38E-9692-5D4B-BCFD-542E013AD5A7}">
      <dsp:nvSpPr>
        <dsp:cNvPr id="0" name=""/>
        <dsp:cNvSpPr/>
      </dsp:nvSpPr>
      <dsp:spPr>
        <a:xfrm>
          <a:off x="7683642" y="7169658"/>
          <a:ext cx="6402617" cy="195279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48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7683642" y="7169658"/>
        <a:ext cx="6402617" cy="1952798"/>
      </dsp:txXfrm>
    </dsp:sp>
  </dsp:spTree>
</dsp:drawing>
</file>

<file path=ppt/diagrams/drawing7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7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7F2B39-9EA9-CB44-B3C7-6C35F5773EBC}">
      <dsp:nvSpPr>
        <dsp:cNvPr id="0" name=""/>
        <dsp:cNvSpPr/>
      </dsp:nvSpPr>
      <dsp:spPr>
        <a:xfrm>
          <a:off x="17035149" y="8707156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59C835-D762-FC43-9ED9-470590140D08}">
      <dsp:nvSpPr>
        <dsp:cNvPr id="0" name=""/>
        <dsp:cNvSpPr/>
      </dsp:nvSpPr>
      <dsp:spPr>
        <a:xfrm>
          <a:off x="17035149" y="8044902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662253"/>
              </a:moveTo>
              <a:lnTo>
                <a:pt x="308025" y="662253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2349DE-051C-1C4B-86C4-FDD3AA7D157F}">
      <dsp:nvSpPr>
        <dsp:cNvPr id="0" name=""/>
        <dsp:cNvSpPr/>
      </dsp:nvSpPr>
      <dsp:spPr>
        <a:xfrm>
          <a:off x="7848147" y="572553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2981619"/>
              </a:lnTo>
              <a:lnTo>
                <a:pt x="616050" y="2981619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B6DC9B-0EFA-D142-A5D6-733604F595C8}">
      <dsp:nvSpPr>
        <dsp:cNvPr id="0" name=""/>
        <dsp:cNvSpPr/>
      </dsp:nvSpPr>
      <dsp:spPr>
        <a:xfrm>
          <a:off x="15061047" y="6058140"/>
          <a:ext cx="616050" cy="6622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662253"/>
              </a:lnTo>
              <a:lnTo>
                <a:pt x="616050" y="662253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D438BE-DB27-DC4D-827F-DDB834282D04}">
      <dsp:nvSpPr>
        <dsp:cNvPr id="0" name=""/>
        <dsp:cNvSpPr/>
      </dsp:nvSpPr>
      <dsp:spPr>
        <a:xfrm>
          <a:off x="15061047" y="5358580"/>
          <a:ext cx="616050" cy="699560"/>
        </a:xfrm>
        <a:custGeom>
          <a:avLst/>
          <a:gdLst/>
          <a:ahLst/>
          <a:cxnLst/>
          <a:rect l="0" t="0" r="0" b="0"/>
          <a:pathLst>
            <a:path>
              <a:moveTo>
                <a:pt x="0" y="699560"/>
              </a:moveTo>
              <a:lnTo>
                <a:pt x="308025" y="699560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3D8040C-F24B-E243-A505-684B8261A6F2}">
      <dsp:nvSpPr>
        <dsp:cNvPr id="0" name=""/>
        <dsp:cNvSpPr/>
      </dsp:nvSpPr>
      <dsp:spPr>
        <a:xfrm>
          <a:off x="7848147" y="5725536"/>
          <a:ext cx="616050" cy="3326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332604"/>
              </a:lnTo>
              <a:lnTo>
                <a:pt x="616050" y="33260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BC76AB-212F-8940-888B-CD4C9FC59450}">
      <dsp:nvSpPr>
        <dsp:cNvPr id="0" name=""/>
        <dsp:cNvSpPr/>
      </dsp:nvSpPr>
      <dsp:spPr>
        <a:xfrm>
          <a:off x="16873775" y="2743916"/>
          <a:ext cx="616050" cy="13245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308025" y="0"/>
              </a:lnTo>
              <a:lnTo>
                <a:pt x="308025" y="1324507"/>
              </a:lnTo>
              <a:lnTo>
                <a:pt x="616050" y="1324507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69AE1D-24A9-7141-8B33-344BEC6D5DC1}">
      <dsp:nvSpPr>
        <dsp:cNvPr id="0" name=""/>
        <dsp:cNvSpPr/>
      </dsp:nvSpPr>
      <dsp:spPr>
        <a:xfrm>
          <a:off x="16873775" y="2695241"/>
          <a:ext cx="61605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8674"/>
              </a:moveTo>
              <a:lnTo>
                <a:pt x="308025" y="48674"/>
              </a:lnTo>
              <a:lnTo>
                <a:pt x="308025" y="45720"/>
              </a:lnTo>
              <a:lnTo>
                <a:pt x="616050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7032B5-8E6A-E14A-9112-5C08890AFF8F}">
      <dsp:nvSpPr>
        <dsp:cNvPr id="0" name=""/>
        <dsp:cNvSpPr/>
      </dsp:nvSpPr>
      <dsp:spPr>
        <a:xfrm>
          <a:off x="16873775" y="1416453"/>
          <a:ext cx="616050" cy="1327462"/>
        </a:xfrm>
        <a:custGeom>
          <a:avLst/>
          <a:gdLst/>
          <a:ahLst/>
          <a:cxnLst/>
          <a:rect l="0" t="0" r="0" b="0"/>
          <a:pathLst>
            <a:path>
              <a:moveTo>
                <a:pt x="0" y="1327462"/>
              </a:moveTo>
              <a:lnTo>
                <a:pt x="308025" y="1327462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5A8E7F0-2872-024D-A18E-9C49EC3C2D05}">
      <dsp:nvSpPr>
        <dsp:cNvPr id="0" name=""/>
        <dsp:cNvSpPr/>
      </dsp:nvSpPr>
      <dsp:spPr>
        <a:xfrm>
          <a:off x="7848147" y="2743916"/>
          <a:ext cx="616050" cy="2981619"/>
        </a:xfrm>
        <a:custGeom>
          <a:avLst/>
          <a:gdLst/>
          <a:ahLst/>
          <a:cxnLst/>
          <a:rect l="0" t="0" r="0" b="0"/>
          <a:pathLst>
            <a:path>
              <a:moveTo>
                <a:pt x="0" y="2981619"/>
              </a:moveTo>
              <a:lnTo>
                <a:pt x="308025" y="2981619"/>
              </a:lnTo>
              <a:lnTo>
                <a:pt x="308025" y="0"/>
              </a:lnTo>
              <a:lnTo>
                <a:pt x="616050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1ED53-6553-9748-9A05-3941276FC28C}">
      <dsp:nvSpPr>
        <dsp:cNvPr id="0" name=""/>
        <dsp:cNvSpPr/>
      </dsp:nvSpPr>
      <dsp:spPr>
        <a:xfrm>
          <a:off x="3180" y="5255798"/>
          <a:ext cx="784496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3-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人类社会及其发展规律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3180" y="5255798"/>
        <a:ext cx="7844967" cy="939476"/>
      </dsp:txXfrm>
    </dsp:sp>
    <dsp:sp modelId="{37506B08-582C-544D-801A-E041C0026030}">
      <dsp:nvSpPr>
        <dsp:cNvPr id="0" name=""/>
        <dsp:cNvSpPr/>
      </dsp:nvSpPr>
      <dsp:spPr>
        <a:xfrm>
          <a:off x="8464198" y="2274178"/>
          <a:ext cx="840957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1.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社会基本矛盾及其运动规律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2274178"/>
        <a:ext cx="8409577" cy="939476"/>
      </dsp:txXfrm>
    </dsp:sp>
    <dsp:sp modelId="{42A5C67A-A6F4-3542-A303-30B8DD65057D}">
      <dsp:nvSpPr>
        <dsp:cNvPr id="0" name=""/>
        <dsp:cNvSpPr/>
      </dsp:nvSpPr>
      <dsp:spPr>
        <a:xfrm>
          <a:off x="17489825" y="946715"/>
          <a:ext cx="4318603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社会的本质</a:t>
          </a:r>
        </a:p>
      </dsp:txBody>
      <dsp:txXfrm>
        <a:off x="17489825" y="946715"/>
        <a:ext cx="4318603" cy="939476"/>
      </dsp:txXfrm>
    </dsp:sp>
    <dsp:sp modelId="{1A63EF55-B5BE-084D-AD0E-4AEAA20BF751}">
      <dsp:nvSpPr>
        <dsp:cNvPr id="0" name=""/>
        <dsp:cNvSpPr/>
      </dsp:nvSpPr>
      <dsp:spPr>
        <a:xfrm>
          <a:off x="17489825" y="2271223"/>
          <a:ext cx="4544909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社会的矛盾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89825" y="2271223"/>
        <a:ext cx="4544909" cy="939476"/>
      </dsp:txXfrm>
    </dsp:sp>
    <dsp:sp modelId="{5AABDCEC-010E-E04D-A7AA-316A16777369}">
      <dsp:nvSpPr>
        <dsp:cNvPr id="0" name=""/>
        <dsp:cNvSpPr/>
      </dsp:nvSpPr>
      <dsp:spPr>
        <a:xfrm>
          <a:off x="17489825" y="3595731"/>
          <a:ext cx="4539273" cy="9453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社会的划分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489825" y="3595731"/>
        <a:ext cx="4539273" cy="945385"/>
      </dsp:txXfrm>
    </dsp:sp>
    <dsp:sp modelId="{77107B53-FB4C-9245-B353-6DD5F08DDE3A}">
      <dsp:nvSpPr>
        <dsp:cNvPr id="0" name=""/>
        <dsp:cNvSpPr/>
      </dsp:nvSpPr>
      <dsp:spPr>
        <a:xfrm>
          <a:off x="8464198" y="5488479"/>
          <a:ext cx="6596849" cy="113932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2.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社会历史发展的动力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5488479"/>
        <a:ext cx="6596849" cy="1139321"/>
      </dsp:txXfrm>
    </dsp:sp>
    <dsp:sp modelId="{44146955-DF52-0048-957F-F1C23A87364F}">
      <dsp:nvSpPr>
        <dsp:cNvPr id="0" name=""/>
        <dsp:cNvSpPr/>
      </dsp:nvSpPr>
      <dsp:spPr>
        <a:xfrm>
          <a:off x="15677097" y="4888841"/>
          <a:ext cx="5121317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发展的动力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677097" y="4888841"/>
        <a:ext cx="5121317" cy="939476"/>
      </dsp:txXfrm>
    </dsp:sp>
    <dsp:sp modelId="{EF7D11B6-DF90-3B48-9FD5-866F2F1BD667}">
      <dsp:nvSpPr>
        <dsp:cNvPr id="0" name=""/>
        <dsp:cNvSpPr/>
      </dsp:nvSpPr>
      <dsp:spPr>
        <a:xfrm>
          <a:off x="15677097" y="6250656"/>
          <a:ext cx="511836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发展的形式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5677097" y="6250656"/>
        <a:ext cx="5118360" cy="939476"/>
      </dsp:txXfrm>
    </dsp:sp>
    <dsp:sp modelId="{3316B8D6-135C-004F-A70F-E0D972AAABDD}">
      <dsp:nvSpPr>
        <dsp:cNvPr id="0" name=""/>
        <dsp:cNvSpPr/>
      </dsp:nvSpPr>
      <dsp:spPr>
        <a:xfrm>
          <a:off x="8464198" y="8237417"/>
          <a:ext cx="8570951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3.</a:t>
          </a: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人民群众在历史发展中的作用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8464198" y="8237417"/>
        <a:ext cx="8570951" cy="939476"/>
      </dsp:txXfrm>
    </dsp:sp>
    <dsp:sp modelId="{B70C2646-74B4-4645-AF38-CCF3FBC55444}">
      <dsp:nvSpPr>
        <dsp:cNvPr id="0" name=""/>
        <dsp:cNvSpPr/>
      </dsp:nvSpPr>
      <dsp:spPr>
        <a:xfrm>
          <a:off x="17651199" y="7575164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651199" y="7575164"/>
        <a:ext cx="3080250" cy="939476"/>
      </dsp:txXfrm>
    </dsp:sp>
    <dsp:sp modelId="{A99CF38E-9692-5D4B-BCFD-542E013AD5A7}">
      <dsp:nvSpPr>
        <dsp:cNvPr id="0" name=""/>
        <dsp:cNvSpPr/>
      </dsp:nvSpPr>
      <dsp:spPr>
        <a:xfrm>
          <a:off x="17651199" y="8899671"/>
          <a:ext cx="3080250" cy="93947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rPr>
            <a:t>杰出的人</a:t>
          </a:r>
          <a:endParaRPr lang="zh-CN" altLang="en-US" sz="3200" kern="1200" dirty="0">
            <a:latin typeface="微软雅黑" panose="020B0503020204020204" pitchFamily="34" charset="-122"/>
            <a:ea typeface="微软雅黑" panose="020B0503020204020204" pitchFamily="34" charset="-122"/>
            <a:cs typeface="微软雅黑" panose="020B0503020204020204" pitchFamily="34" charset="-122"/>
          </a:endParaRPr>
        </a:p>
      </dsp:txBody>
      <dsp:txXfrm>
        <a:off x="17651199" y="8899671"/>
        <a:ext cx="3080250" cy="939476"/>
      </dsp:txXfrm>
    </dsp:sp>
  </dsp:spTree>
</dsp:drawing>
</file>

<file path=ppt/diagrams/drawing7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198568" y="7243596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1332653"/>
              </a:lnTo>
              <a:lnTo>
                <a:pt x="1239678" y="1332653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4590755" y="5910943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19839" y="0"/>
              </a:lnTo>
              <a:lnTo>
                <a:pt x="619839" y="2665307"/>
              </a:lnTo>
              <a:lnTo>
                <a:pt x="1239678" y="2665307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4590755" y="5865223"/>
          <a:ext cx="123967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39678" y="4572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4590755" y="3245635"/>
          <a:ext cx="1239678" cy="2665307"/>
        </a:xfrm>
        <a:custGeom>
          <a:avLst/>
          <a:gdLst/>
          <a:ahLst/>
          <a:cxnLst/>
          <a:rect l="0" t="0" r="0" b="0"/>
          <a:pathLst>
            <a:path>
              <a:moveTo>
                <a:pt x="0" y="2665307"/>
              </a:moveTo>
              <a:lnTo>
                <a:pt x="619839" y="2665307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198568" y="5910943"/>
          <a:ext cx="1239678" cy="1332653"/>
        </a:xfrm>
        <a:custGeom>
          <a:avLst/>
          <a:gdLst/>
          <a:ahLst/>
          <a:cxnLst/>
          <a:rect l="0" t="0" r="0" b="0"/>
          <a:pathLst>
            <a:path>
              <a:moveTo>
                <a:pt x="0" y="1332653"/>
              </a:moveTo>
              <a:lnTo>
                <a:pt x="619839" y="1332653"/>
              </a:lnTo>
              <a:lnTo>
                <a:pt x="619839" y="0"/>
              </a:lnTo>
              <a:lnTo>
                <a:pt x="1239678" y="0"/>
              </a:lnTo>
            </a:path>
          </a:pathLst>
        </a:custGeom>
        <a:noFill/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77" y="6298342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177" y="6298342"/>
        <a:ext cx="6198390" cy="1890509"/>
      </dsp:txXfrm>
    </dsp:sp>
    <dsp:sp modelId="{FA95B776-26A7-4C48-9123-DFB3E31885D0}">
      <dsp:nvSpPr>
        <dsp:cNvPr id="0" name=""/>
        <dsp:cNvSpPr/>
      </dsp:nvSpPr>
      <dsp:spPr>
        <a:xfrm>
          <a:off x="7438246" y="4965688"/>
          <a:ext cx="7152508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438246" y="4965688"/>
        <a:ext cx="7152508" cy="1890509"/>
      </dsp:txXfrm>
    </dsp:sp>
    <dsp:sp modelId="{931DF459-474C-C143-B120-780D05DFA5B0}">
      <dsp:nvSpPr>
        <dsp:cNvPr id="0" name=""/>
        <dsp:cNvSpPr/>
      </dsp:nvSpPr>
      <dsp:spPr>
        <a:xfrm>
          <a:off x="15830433" y="2300380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5830433" y="2300380"/>
        <a:ext cx="7145504" cy="1890509"/>
      </dsp:txXfrm>
    </dsp:sp>
    <dsp:sp modelId="{CD106ED0-145C-624F-9276-915C00BA6477}">
      <dsp:nvSpPr>
        <dsp:cNvPr id="0" name=""/>
        <dsp:cNvSpPr/>
      </dsp:nvSpPr>
      <dsp:spPr>
        <a:xfrm>
          <a:off x="15830433" y="4965688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5830433" y="4965688"/>
        <a:ext cx="7145504" cy="1890509"/>
      </dsp:txXfrm>
    </dsp:sp>
    <dsp:sp modelId="{EC57565A-8244-204D-B2A4-C3468338C96A}">
      <dsp:nvSpPr>
        <dsp:cNvPr id="0" name=""/>
        <dsp:cNvSpPr/>
      </dsp:nvSpPr>
      <dsp:spPr>
        <a:xfrm>
          <a:off x="15830433" y="7630996"/>
          <a:ext cx="7145504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5830433" y="7630996"/>
        <a:ext cx="7145504" cy="1890509"/>
      </dsp:txXfrm>
    </dsp:sp>
    <dsp:sp modelId="{54E69255-27A5-234E-8C66-A851CB66A36E}">
      <dsp:nvSpPr>
        <dsp:cNvPr id="0" name=""/>
        <dsp:cNvSpPr/>
      </dsp:nvSpPr>
      <dsp:spPr>
        <a:xfrm>
          <a:off x="7438246" y="7630996"/>
          <a:ext cx="6198390" cy="1890509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C0000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形成过程</a:t>
          </a:r>
          <a:endParaRPr lang="zh-CN" altLang="en-US" sz="6500" kern="1200" dirty="0"/>
        </a:p>
      </dsp:txBody>
      <dsp:txXfrm>
        <a:off x="7438246" y="7630996"/>
        <a:ext cx="6198390" cy="1890509"/>
      </dsp:txXfrm>
    </dsp:sp>
  </dsp:spTree>
</dsp:drawing>
</file>

<file path=ppt/diagrams/drawing7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DD81B4-E63B-EB44-87F6-99B895B60E4E}">
      <dsp:nvSpPr>
        <dsp:cNvPr id="0" name=""/>
        <dsp:cNvSpPr/>
      </dsp:nvSpPr>
      <dsp:spPr>
        <a:xfrm>
          <a:off x="7780615" y="6616277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7780615" y="6570557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34C53C-CD9E-C347-B90B-D2E449F12B20}">
      <dsp:nvSpPr>
        <dsp:cNvPr id="0" name=""/>
        <dsp:cNvSpPr/>
      </dsp:nvSpPr>
      <dsp:spPr>
        <a:xfrm>
          <a:off x="15812776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95999" y="0"/>
              </a:lnTo>
              <a:lnTo>
                <a:pt x="595999" y="2562796"/>
              </a:lnTo>
              <a:lnTo>
                <a:pt x="1191998" y="2562796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9D488B-D3EB-AC46-8DD8-AE5FB658712C}">
      <dsp:nvSpPr>
        <dsp:cNvPr id="0" name=""/>
        <dsp:cNvSpPr/>
      </dsp:nvSpPr>
      <dsp:spPr>
        <a:xfrm>
          <a:off x="15812776" y="4007760"/>
          <a:ext cx="119199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191998" y="4572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1C472C-EB4D-E64B-8CBB-4ECF2E34C44C}">
      <dsp:nvSpPr>
        <dsp:cNvPr id="0" name=""/>
        <dsp:cNvSpPr/>
      </dsp:nvSpPr>
      <dsp:spPr>
        <a:xfrm>
          <a:off x="15812776" y="1490684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7780615" y="4053480"/>
          <a:ext cx="1191998" cy="2562796"/>
        </a:xfrm>
        <a:custGeom>
          <a:avLst/>
          <a:gdLst/>
          <a:ahLst/>
          <a:cxnLst/>
          <a:rect l="0" t="0" r="0" b="0"/>
          <a:pathLst>
            <a:path>
              <a:moveTo>
                <a:pt x="0" y="2562796"/>
              </a:moveTo>
              <a:lnTo>
                <a:pt x="595999" y="2562796"/>
              </a:lnTo>
              <a:lnTo>
                <a:pt x="595999" y="0"/>
              </a:lnTo>
              <a:lnTo>
                <a:pt x="1191998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E3EF0E-D110-2F4B-89D1-9AF4FFD90400}">
      <dsp:nvSpPr>
        <dsp:cNvPr id="0" name=""/>
        <dsp:cNvSpPr/>
      </dsp:nvSpPr>
      <dsp:spPr>
        <a:xfrm>
          <a:off x="11350" y="5707378"/>
          <a:ext cx="7769265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形成基础：商品经济</a:t>
          </a:r>
          <a:endParaRPr lang="zh-CN" altLang="en-US" sz="6000" kern="1200" dirty="0"/>
        </a:p>
      </dsp:txBody>
      <dsp:txXfrm>
        <a:off x="11350" y="5707378"/>
        <a:ext cx="7769265" cy="1817797"/>
      </dsp:txXfrm>
    </dsp:sp>
    <dsp:sp modelId="{931DF459-474C-C143-B120-780D05DFA5B0}">
      <dsp:nvSpPr>
        <dsp:cNvPr id="0" name=""/>
        <dsp:cNvSpPr/>
      </dsp:nvSpPr>
      <dsp:spPr>
        <a:xfrm>
          <a:off x="8972613" y="3144582"/>
          <a:ext cx="6840162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商品经济基本概念</a:t>
          </a:r>
          <a:endParaRPr lang="zh-CN" altLang="en-US" sz="6000" kern="1200" dirty="0"/>
        </a:p>
      </dsp:txBody>
      <dsp:txXfrm>
        <a:off x="8972613" y="3144582"/>
        <a:ext cx="6840162" cy="1817797"/>
      </dsp:txXfrm>
    </dsp:sp>
    <dsp:sp modelId="{75F9547B-754C-1F4B-835D-E3E674E8AD0D}">
      <dsp:nvSpPr>
        <dsp:cNvPr id="0" name=""/>
        <dsp:cNvSpPr/>
      </dsp:nvSpPr>
      <dsp:spPr>
        <a:xfrm>
          <a:off x="17004774" y="581786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含义和产生</a:t>
          </a:r>
          <a:endParaRPr lang="zh-CN" altLang="en-US" sz="6000" kern="1200" dirty="0"/>
        </a:p>
      </dsp:txBody>
      <dsp:txXfrm>
        <a:off x="17004774" y="581786"/>
        <a:ext cx="5959991" cy="1817797"/>
      </dsp:txXfrm>
    </dsp:sp>
    <dsp:sp modelId="{915CE02C-D193-2943-B2F4-A6A86837DA24}">
      <dsp:nvSpPr>
        <dsp:cNvPr id="0" name=""/>
        <dsp:cNvSpPr/>
      </dsp:nvSpPr>
      <dsp:spPr>
        <a:xfrm>
          <a:off x="17004774" y="3144582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属性</a:t>
          </a:r>
          <a:endParaRPr lang="zh-CN" altLang="en-US" sz="6000" kern="1200" dirty="0"/>
        </a:p>
      </dsp:txBody>
      <dsp:txXfrm>
        <a:off x="17004774" y="3144582"/>
        <a:ext cx="5959991" cy="1817797"/>
      </dsp:txXfrm>
    </dsp:sp>
    <dsp:sp modelId="{DD0540F3-E7FD-D84C-AFE2-A34BAE74B792}">
      <dsp:nvSpPr>
        <dsp:cNvPr id="0" name=""/>
        <dsp:cNvSpPr/>
      </dsp:nvSpPr>
      <dsp:spPr>
        <a:xfrm>
          <a:off x="17004774" y="5707378"/>
          <a:ext cx="59599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表现形式</a:t>
          </a:r>
          <a:endParaRPr lang="zh-CN" altLang="en-US" sz="6000" kern="1200" dirty="0"/>
        </a:p>
      </dsp:txBody>
      <dsp:txXfrm>
        <a:off x="17004774" y="5707378"/>
        <a:ext cx="5959991" cy="1817797"/>
      </dsp:txXfrm>
    </dsp:sp>
    <dsp:sp modelId="{CD106ED0-145C-624F-9276-915C00BA6477}">
      <dsp:nvSpPr>
        <dsp:cNvPr id="0" name=""/>
        <dsp:cNvSpPr/>
      </dsp:nvSpPr>
      <dsp:spPr>
        <a:xfrm>
          <a:off x="8972613" y="5707378"/>
          <a:ext cx="7202291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商品经济基本矛盾</a:t>
          </a:r>
          <a:endParaRPr lang="zh-CN" altLang="en-US" sz="6000" kern="1200" dirty="0"/>
        </a:p>
      </dsp:txBody>
      <dsp:txXfrm>
        <a:off x="8972613" y="5707378"/>
        <a:ext cx="7202291" cy="1817797"/>
      </dsp:txXfrm>
    </dsp:sp>
    <dsp:sp modelId="{EC57565A-8244-204D-B2A4-C3468338C96A}">
      <dsp:nvSpPr>
        <dsp:cNvPr id="0" name=""/>
        <dsp:cNvSpPr/>
      </dsp:nvSpPr>
      <dsp:spPr>
        <a:xfrm>
          <a:off x="8972613" y="8270174"/>
          <a:ext cx="6626198" cy="181779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2667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000" kern="1200" dirty="0" smtClean="0"/>
            <a:t>商品经济基本规律</a:t>
          </a:r>
          <a:endParaRPr lang="zh-CN" altLang="en-US" sz="6000" kern="1200" dirty="0"/>
        </a:p>
      </dsp:txBody>
      <dsp:txXfrm>
        <a:off x="8972613" y="8270174"/>
        <a:ext cx="6626198" cy="1817797"/>
      </dsp:txXfrm>
    </dsp:sp>
  </dsp:spTree>
</dsp:drawing>
</file>

<file path=ppt/diagrams/drawing7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6315F1-9BB2-274B-ADEB-C71C39303FD6}">
      <dsp:nvSpPr>
        <dsp:cNvPr id="0" name=""/>
        <dsp:cNvSpPr/>
      </dsp:nvSpPr>
      <dsp:spPr>
        <a:xfrm>
          <a:off x="13505760" y="1037016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DEC945-2B4F-0D48-833B-F4FDBEFB378D}">
      <dsp:nvSpPr>
        <dsp:cNvPr id="0" name=""/>
        <dsp:cNvSpPr/>
      </dsp:nvSpPr>
      <dsp:spPr>
        <a:xfrm>
          <a:off x="13505760" y="9302408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92CEDF-CAA7-B448-B49C-C2689E7E2417}">
      <dsp:nvSpPr>
        <dsp:cNvPr id="0" name=""/>
        <dsp:cNvSpPr/>
      </dsp:nvSpPr>
      <dsp:spPr>
        <a:xfrm>
          <a:off x="7546197" y="6099143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4271020"/>
              </a:lnTo>
              <a:lnTo>
                <a:pt x="993260" y="42710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BDE9AF-46AF-2944-9A2D-426AACE0494F}">
      <dsp:nvSpPr>
        <dsp:cNvPr id="0" name=""/>
        <dsp:cNvSpPr/>
      </dsp:nvSpPr>
      <dsp:spPr>
        <a:xfrm>
          <a:off x="13505760" y="6099143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A92144-0516-9D45-A0E9-CD428896291D}">
      <dsp:nvSpPr>
        <dsp:cNvPr id="0" name=""/>
        <dsp:cNvSpPr/>
      </dsp:nvSpPr>
      <dsp:spPr>
        <a:xfrm>
          <a:off x="13505760" y="503138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F90B1B-869E-E44E-ADA4-B8C1E0146847}">
      <dsp:nvSpPr>
        <dsp:cNvPr id="0" name=""/>
        <dsp:cNvSpPr/>
      </dsp:nvSpPr>
      <dsp:spPr>
        <a:xfrm>
          <a:off x="7546197" y="6053423"/>
          <a:ext cx="99326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993260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BE1853F-5F14-B64F-B1FC-E67F48876D89}">
      <dsp:nvSpPr>
        <dsp:cNvPr id="0" name=""/>
        <dsp:cNvSpPr/>
      </dsp:nvSpPr>
      <dsp:spPr>
        <a:xfrm>
          <a:off x="13505760" y="1828122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496630" y="0"/>
              </a:lnTo>
              <a:lnTo>
                <a:pt x="496630" y="1067755"/>
              </a:lnTo>
              <a:lnTo>
                <a:pt x="993260" y="1067755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042A005-71DF-E648-A248-7DEC740AB8B2}">
      <dsp:nvSpPr>
        <dsp:cNvPr id="0" name=""/>
        <dsp:cNvSpPr/>
      </dsp:nvSpPr>
      <dsp:spPr>
        <a:xfrm>
          <a:off x="13505760" y="760367"/>
          <a:ext cx="993260" cy="1067755"/>
        </a:xfrm>
        <a:custGeom>
          <a:avLst/>
          <a:gdLst/>
          <a:ahLst/>
          <a:cxnLst/>
          <a:rect l="0" t="0" r="0" b="0"/>
          <a:pathLst>
            <a:path>
              <a:moveTo>
                <a:pt x="0" y="1067755"/>
              </a:moveTo>
              <a:lnTo>
                <a:pt x="496630" y="1067755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6B1B4D-89DB-6F45-83B6-B08811DE36AD}">
      <dsp:nvSpPr>
        <dsp:cNvPr id="0" name=""/>
        <dsp:cNvSpPr/>
      </dsp:nvSpPr>
      <dsp:spPr>
        <a:xfrm>
          <a:off x="7546197" y="1828122"/>
          <a:ext cx="993260" cy="4271020"/>
        </a:xfrm>
        <a:custGeom>
          <a:avLst/>
          <a:gdLst/>
          <a:ahLst/>
          <a:cxnLst/>
          <a:rect l="0" t="0" r="0" b="0"/>
          <a:pathLst>
            <a:path>
              <a:moveTo>
                <a:pt x="0" y="4271020"/>
              </a:moveTo>
              <a:lnTo>
                <a:pt x="496630" y="4271020"/>
              </a:lnTo>
              <a:lnTo>
                <a:pt x="496630" y="0"/>
              </a:lnTo>
              <a:lnTo>
                <a:pt x="993260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C2ABF5-ADD5-CA40-910E-F02D8E70C815}">
      <dsp:nvSpPr>
        <dsp:cNvPr id="0" name=""/>
        <dsp:cNvSpPr/>
      </dsp:nvSpPr>
      <dsp:spPr>
        <a:xfrm>
          <a:off x="2579894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商品经济基本概念</a:t>
          </a:r>
          <a:endParaRPr lang="zh-CN" altLang="en-US" sz="5500" kern="1200" dirty="0"/>
        </a:p>
      </dsp:txBody>
      <dsp:txXfrm>
        <a:off x="2579894" y="5341781"/>
        <a:ext cx="4966302" cy="1514722"/>
      </dsp:txXfrm>
    </dsp:sp>
    <dsp:sp modelId="{D4F54E2E-79CD-1D48-8B3D-A2F42329F8A4}">
      <dsp:nvSpPr>
        <dsp:cNvPr id="0" name=""/>
        <dsp:cNvSpPr/>
      </dsp:nvSpPr>
      <dsp:spPr>
        <a:xfrm>
          <a:off x="8539457" y="1070761"/>
          <a:ext cx="4966302" cy="1514722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>
              <a:solidFill>
                <a:schemeClr val="tx1"/>
              </a:solidFill>
            </a:rPr>
            <a:t>含义和产生</a:t>
          </a:r>
          <a:endParaRPr lang="zh-CN" altLang="en-US" sz="5500" kern="1200" dirty="0">
            <a:solidFill>
              <a:schemeClr val="tx1"/>
            </a:solidFill>
          </a:endParaRPr>
        </a:p>
      </dsp:txBody>
      <dsp:txXfrm>
        <a:off x="8539457" y="1070761"/>
        <a:ext cx="4966302" cy="1514722"/>
      </dsp:txXfrm>
    </dsp:sp>
    <dsp:sp modelId="{31CFBF9E-7550-9447-9CA3-492E4FEC3F58}">
      <dsp:nvSpPr>
        <dsp:cNvPr id="0" name=""/>
        <dsp:cNvSpPr/>
      </dsp:nvSpPr>
      <dsp:spPr>
        <a:xfrm>
          <a:off x="14499021" y="300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含义</a:t>
          </a:r>
          <a:endParaRPr lang="zh-CN" altLang="en-US" sz="5500" kern="1200" dirty="0"/>
        </a:p>
      </dsp:txBody>
      <dsp:txXfrm>
        <a:off x="14499021" y="3006"/>
        <a:ext cx="4966302" cy="1514722"/>
      </dsp:txXfrm>
    </dsp:sp>
    <dsp:sp modelId="{F8CAD300-A5E6-674B-B3F2-FB5FE334CD9F}">
      <dsp:nvSpPr>
        <dsp:cNvPr id="0" name=""/>
        <dsp:cNvSpPr/>
      </dsp:nvSpPr>
      <dsp:spPr>
        <a:xfrm>
          <a:off x="14499021" y="213851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产生</a:t>
          </a:r>
          <a:endParaRPr lang="zh-CN" altLang="en-US" sz="5500" kern="1200" dirty="0"/>
        </a:p>
      </dsp:txBody>
      <dsp:txXfrm>
        <a:off x="14499021" y="2138516"/>
        <a:ext cx="4966302" cy="1514722"/>
      </dsp:txXfrm>
    </dsp:sp>
    <dsp:sp modelId="{178FAB23-96FF-934C-86A2-037408EB2883}">
      <dsp:nvSpPr>
        <dsp:cNvPr id="0" name=""/>
        <dsp:cNvSpPr/>
      </dsp:nvSpPr>
      <dsp:spPr>
        <a:xfrm>
          <a:off x="8539457" y="5341781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属性</a:t>
          </a:r>
          <a:endParaRPr lang="zh-CN" altLang="en-US" sz="5500" kern="1200" dirty="0"/>
        </a:p>
      </dsp:txBody>
      <dsp:txXfrm>
        <a:off x="8539457" y="5341781"/>
        <a:ext cx="4966302" cy="1514722"/>
      </dsp:txXfrm>
    </dsp:sp>
    <dsp:sp modelId="{8948CFD7-DD04-6447-A001-3EFEBFE8E086}">
      <dsp:nvSpPr>
        <dsp:cNvPr id="0" name=""/>
        <dsp:cNvSpPr/>
      </dsp:nvSpPr>
      <dsp:spPr>
        <a:xfrm>
          <a:off x="14499021" y="427402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商品的因素</a:t>
          </a:r>
          <a:endParaRPr lang="zh-CN" altLang="en-US" sz="5500" kern="1200" dirty="0"/>
        </a:p>
      </dsp:txBody>
      <dsp:txXfrm>
        <a:off x="14499021" y="4274026"/>
        <a:ext cx="4966302" cy="1514722"/>
      </dsp:txXfrm>
    </dsp:sp>
    <dsp:sp modelId="{66752DE7-8E42-6543-9136-F3B4B79FA94C}">
      <dsp:nvSpPr>
        <dsp:cNvPr id="0" name=""/>
        <dsp:cNvSpPr/>
      </dsp:nvSpPr>
      <dsp:spPr>
        <a:xfrm>
          <a:off x="14499021" y="6409536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劳动的二重性</a:t>
          </a:r>
          <a:endParaRPr lang="zh-CN" altLang="en-US" sz="5500" kern="1200" dirty="0"/>
        </a:p>
      </dsp:txBody>
      <dsp:txXfrm>
        <a:off x="14499021" y="6409536"/>
        <a:ext cx="4966302" cy="1514722"/>
      </dsp:txXfrm>
    </dsp:sp>
    <dsp:sp modelId="{C87E25F3-B949-8D42-A839-B4A773E02C95}">
      <dsp:nvSpPr>
        <dsp:cNvPr id="0" name=""/>
        <dsp:cNvSpPr/>
      </dsp:nvSpPr>
      <dsp:spPr>
        <a:xfrm>
          <a:off x="8539457" y="9612802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表现形式</a:t>
          </a:r>
          <a:endParaRPr lang="zh-CN" altLang="en-US" sz="5500" kern="1200" dirty="0"/>
        </a:p>
      </dsp:txBody>
      <dsp:txXfrm>
        <a:off x="8539457" y="9612802"/>
        <a:ext cx="4966302" cy="1514722"/>
      </dsp:txXfrm>
    </dsp:sp>
    <dsp:sp modelId="{7BCC7CFF-B136-394C-A7D7-E6AE11315CDC}">
      <dsp:nvSpPr>
        <dsp:cNvPr id="0" name=""/>
        <dsp:cNvSpPr/>
      </dsp:nvSpPr>
      <dsp:spPr>
        <a:xfrm>
          <a:off x="14499021" y="8545047"/>
          <a:ext cx="6202316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内在：商品的价值量</a:t>
          </a:r>
          <a:endParaRPr lang="zh-CN" altLang="en-US" sz="5500" kern="1200" dirty="0"/>
        </a:p>
      </dsp:txBody>
      <dsp:txXfrm>
        <a:off x="14499021" y="8545047"/>
        <a:ext cx="6202316" cy="1514722"/>
      </dsp:txXfrm>
    </dsp:sp>
    <dsp:sp modelId="{A695A937-4057-1349-8E79-529244C6408F}">
      <dsp:nvSpPr>
        <dsp:cNvPr id="0" name=""/>
        <dsp:cNvSpPr/>
      </dsp:nvSpPr>
      <dsp:spPr>
        <a:xfrm>
          <a:off x="14499021" y="10680557"/>
          <a:ext cx="4966302" cy="1514722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925" tIns="34925" rIns="34925" bIns="34925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外在：货币</a:t>
          </a:r>
          <a:endParaRPr lang="zh-CN" altLang="en-US" sz="5500" kern="1200" dirty="0"/>
        </a:p>
      </dsp:txBody>
      <dsp:txXfrm>
        <a:off x="14499021" y="10680557"/>
        <a:ext cx="4966302" cy="1514722"/>
      </dsp:txXfrm>
    </dsp:sp>
  </dsp:spTree>
</dsp:drawing>
</file>

<file path=ppt/diagrams/drawing7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04008" y="7475462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1376319"/>
              </a:lnTo>
              <a:lnTo>
                <a:pt x="1280297" y="137631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A7A9F4-157C-9C43-BF43-FB48A7A531E6}">
      <dsp:nvSpPr>
        <dsp:cNvPr id="0" name=""/>
        <dsp:cNvSpPr/>
      </dsp:nvSpPr>
      <dsp:spPr>
        <a:xfrm>
          <a:off x="15203875" y="609914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0148" y="0"/>
              </a:lnTo>
              <a:lnTo>
                <a:pt x="640148" y="2752639"/>
              </a:lnTo>
              <a:lnTo>
                <a:pt x="1280297" y="2752639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03875" y="6053423"/>
          <a:ext cx="128029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8029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203875" y="3346503"/>
          <a:ext cx="1280297" cy="2752639"/>
        </a:xfrm>
        <a:custGeom>
          <a:avLst/>
          <a:gdLst/>
          <a:ahLst/>
          <a:cxnLst/>
          <a:rect l="0" t="0" r="0" b="0"/>
          <a:pathLst>
            <a:path>
              <a:moveTo>
                <a:pt x="0" y="2752639"/>
              </a:moveTo>
              <a:lnTo>
                <a:pt x="640148" y="275263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04008" y="6099143"/>
          <a:ext cx="1280297" cy="1376319"/>
        </a:xfrm>
        <a:custGeom>
          <a:avLst/>
          <a:gdLst/>
          <a:ahLst/>
          <a:cxnLst/>
          <a:rect l="0" t="0" r="0" b="0"/>
          <a:pathLst>
            <a:path>
              <a:moveTo>
                <a:pt x="0" y="1376319"/>
              </a:moveTo>
              <a:lnTo>
                <a:pt x="640148" y="1376319"/>
              </a:lnTo>
              <a:lnTo>
                <a:pt x="640148" y="0"/>
              </a:lnTo>
              <a:lnTo>
                <a:pt x="128029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522" y="649923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2522" y="6499235"/>
        <a:ext cx="6401486" cy="1952453"/>
      </dsp:txXfrm>
    </dsp:sp>
    <dsp:sp modelId="{FA95B776-26A7-4C48-9123-DFB3E31885D0}">
      <dsp:nvSpPr>
        <dsp:cNvPr id="0" name=""/>
        <dsp:cNvSpPr/>
      </dsp:nvSpPr>
      <dsp:spPr>
        <a:xfrm>
          <a:off x="7684305" y="5122916"/>
          <a:ext cx="7519569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684305" y="5122916"/>
        <a:ext cx="7519569" cy="1952453"/>
      </dsp:txXfrm>
    </dsp:sp>
    <dsp:sp modelId="{931DF459-474C-C143-B120-780D05DFA5B0}">
      <dsp:nvSpPr>
        <dsp:cNvPr id="0" name=""/>
        <dsp:cNvSpPr/>
      </dsp:nvSpPr>
      <dsp:spPr>
        <a:xfrm>
          <a:off x="16484172" y="2370277"/>
          <a:ext cx="6701651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6484172" y="2370277"/>
        <a:ext cx="6701651" cy="1952453"/>
      </dsp:txXfrm>
    </dsp:sp>
    <dsp:sp modelId="{CD106ED0-145C-624F-9276-915C00BA6477}">
      <dsp:nvSpPr>
        <dsp:cNvPr id="0" name=""/>
        <dsp:cNvSpPr/>
      </dsp:nvSpPr>
      <dsp:spPr>
        <a:xfrm>
          <a:off x="16484172" y="5122916"/>
          <a:ext cx="673538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6484172" y="5122916"/>
        <a:ext cx="6735387" cy="1952453"/>
      </dsp:txXfrm>
    </dsp:sp>
    <dsp:sp modelId="{95C978DC-964B-074A-BEDC-10384E8AEA1E}">
      <dsp:nvSpPr>
        <dsp:cNvPr id="0" name=""/>
        <dsp:cNvSpPr/>
      </dsp:nvSpPr>
      <dsp:spPr>
        <a:xfrm>
          <a:off x="16484172" y="7875555"/>
          <a:ext cx="6794537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6484172" y="7875555"/>
        <a:ext cx="6794537" cy="1952453"/>
      </dsp:txXfrm>
    </dsp:sp>
    <dsp:sp modelId="{54E69255-27A5-234E-8C66-A851CB66A36E}">
      <dsp:nvSpPr>
        <dsp:cNvPr id="0" name=""/>
        <dsp:cNvSpPr/>
      </dsp:nvSpPr>
      <dsp:spPr>
        <a:xfrm>
          <a:off x="7684305" y="7875555"/>
          <a:ext cx="6401486" cy="19524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形成过程</a:t>
          </a:r>
          <a:endParaRPr lang="zh-CN" altLang="en-US" sz="6500" kern="1200" dirty="0"/>
        </a:p>
      </dsp:txBody>
      <dsp:txXfrm>
        <a:off x="7684305" y="7875555"/>
        <a:ext cx="6401486" cy="1952453"/>
      </dsp:txXfrm>
    </dsp:sp>
  </dsp:spTree>
</dsp:drawing>
</file>

<file path=ppt/diagrams/drawing7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3F9C0E-10D8-7E40-9A6E-6192BD08FE33}">
      <dsp:nvSpPr>
        <dsp:cNvPr id="0" name=""/>
        <dsp:cNvSpPr/>
      </dsp:nvSpPr>
      <dsp:spPr>
        <a:xfrm>
          <a:off x="6465105" y="730088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1389940"/>
              </a:lnTo>
              <a:lnTo>
                <a:pt x="1292967" y="138994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218042" y="5910943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646483" y="0"/>
              </a:lnTo>
              <a:lnTo>
                <a:pt x="646483" y="2779880"/>
              </a:lnTo>
              <a:lnTo>
                <a:pt x="1292967" y="277988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5672E63-7FE8-9443-8959-9EC98C5C8C29}">
      <dsp:nvSpPr>
        <dsp:cNvPr id="0" name=""/>
        <dsp:cNvSpPr/>
      </dsp:nvSpPr>
      <dsp:spPr>
        <a:xfrm>
          <a:off x="15218042" y="5865223"/>
          <a:ext cx="129296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29296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218042" y="3131062"/>
          <a:ext cx="1292967" cy="2779880"/>
        </a:xfrm>
        <a:custGeom>
          <a:avLst/>
          <a:gdLst/>
          <a:ahLst/>
          <a:cxnLst/>
          <a:rect l="0" t="0" r="0" b="0"/>
          <a:pathLst>
            <a:path>
              <a:moveTo>
                <a:pt x="0" y="2779880"/>
              </a:moveTo>
              <a:lnTo>
                <a:pt x="646483" y="277988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465105" y="5910943"/>
          <a:ext cx="1292967" cy="1389940"/>
        </a:xfrm>
        <a:custGeom>
          <a:avLst/>
          <a:gdLst/>
          <a:ahLst/>
          <a:cxnLst/>
          <a:rect l="0" t="0" r="0" b="0"/>
          <a:pathLst>
            <a:path>
              <a:moveTo>
                <a:pt x="0" y="1389940"/>
              </a:moveTo>
              <a:lnTo>
                <a:pt x="646483" y="1389940"/>
              </a:lnTo>
              <a:lnTo>
                <a:pt x="646483" y="0"/>
              </a:lnTo>
              <a:lnTo>
                <a:pt x="129296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268" y="631499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6500" kern="1200" dirty="0" smtClean="0"/>
            <a:t>1.</a:t>
          </a:r>
          <a:r>
            <a:rPr lang="zh-CN" altLang="en-US" sz="6500" kern="1200" dirty="0" smtClean="0"/>
            <a:t>资本主义的形成</a:t>
          </a:r>
          <a:endParaRPr lang="zh-CN" altLang="en-US" sz="6500" kern="1200" dirty="0"/>
        </a:p>
      </dsp:txBody>
      <dsp:txXfrm>
        <a:off x="268" y="6314995"/>
        <a:ext cx="6464837" cy="1971775"/>
      </dsp:txXfrm>
    </dsp:sp>
    <dsp:sp modelId="{FA95B776-26A7-4C48-9123-DFB3E31885D0}">
      <dsp:nvSpPr>
        <dsp:cNvPr id="0" name=""/>
        <dsp:cNvSpPr/>
      </dsp:nvSpPr>
      <dsp:spPr>
        <a:xfrm>
          <a:off x="7758073" y="4925055"/>
          <a:ext cx="7459969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形成基础：商品经济</a:t>
          </a:r>
          <a:endParaRPr lang="zh-CN" altLang="en-US" sz="6500" kern="1200" dirty="0"/>
        </a:p>
      </dsp:txBody>
      <dsp:txXfrm>
        <a:off x="7758073" y="4925055"/>
        <a:ext cx="7459969" cy="1971775"/>
      </dsp:txXfrm>
    </dsp:sp>
    <dsp:sp modelId="{CD106ED0-145C-624F-9276-915C00BA6477}">
      <dsp:nvSpPr>
        <dsp:cNvPr id="0" name=""/>
        <dsp:cNvSpPr/>
      </dsp:nvSpPr>
      <dsp:spPr>
        <a:xfrm>
          <a:off x="16511010" y="214517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商品经济基本概念</a:t>
          </a:r>
          <a:endParaRPr lang="zh-CN" altLang="en-US" sz="6500" kern="1200" dirty="0"/>
        </a:p>
      </dsp:txBody>
      <dsp:txXfrm>
        <a:off x="16511010" y="2145175"/>
        <a:ext cx="6464837" cy="1971775"/>
      </dsp:txXfrm>
    </dsp:sp>
    <dsp:sp modelId="{1899225E-37A3-DB40-AA51-71C7CE853548}">
      <dsp:nvSpPr>
        <dsp:cNvPr id="0" name=""/>
        <dsp:cNvSpPr/>
      </dsp:nvSpPr>
      <dsp:spPr>
        <a:xfrm>
          <a:off x="16511010" y="492505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商品经济基本矛盾</a:t>
          </a:r>
          <a:endParaRPr lang="zh-CN" altLang="en-US" sz="6500" kern="1200" dirty="0"/>
        </a:p>
      </dsp:txBody>
      <dsp:txXfrm>
        <a:off x="16511010" y="4925055"/>
        <a:ext cx="6464837" cy="1971775"/>
      </dsp:txXfrm>
    </dsp:sp>
    <dsp:sp modelId="{EC57565A-8244-204D-B2A4-C3468338C96A}">
      <dsp:nvSpPr>
        <dsp:cNvPr id="0" name=""/>
        <dsp:cNvSpPr/>
      </dsp:nvSpPr>
      <dsp:spPr>
        <a:xfrm>
          <a:off x="16511010" y="7704935"/>
          <a:ext cx="6464837" cy="197177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商品经济基本规律</a:t>
          </a:r>
          <a:endParaRPr lang="zh-CN" altLang="en-US" sz="6500" kern="1200" dirty="0"/>
        </a:p>
      </dsp:txBody>
      <dsp:txXfrm>
        <a:off x="16511010" y="7704935"/>
        <a:ext cx="6464837" cy="1971775"/>
      </dsp:txXfrm>
    </dsp:sp>
    <dsp:sp modelId="{54E69255-27A5-234E-8C66-A851CB66A36E}">
      <dsp:nvSpPr>
        <dsp:cNvPr id="0" name=""/>
        <dsp:cNvSpPr/>
      </dsp:nvSpPr>
      <dsp:spPr>
        <a:xfrm>
          <a:off x="7758073" y="7704935"/>
          <a:ext cx="6464837" cy="1971775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>
              <a:solidFill>
                <a:schemeClr val="bg1"/>
              </a:solidFill>
            </a:rPr>
            <a:t>形成过程</a:t>
          </a:r>
          <a:endParaRPr lang="zh-CN" altLang="en-US" sz="6500" kern="1200" dirty="0">
            <a:solidFill>
              <a:schemeClr val="bg1"/>
            </a:solidFill>
          </a:endParaRPr>
        </a:p>
      </dsp:txBody>
      <dsp:txXfrm>
        <a:off x="7758073" y="7704935"/>
        <a:ext cx="6464837" cy="1971775"/>
      </dsp:txXfrm>
    </dsp:sp>
  </dsp:spTree>
</dsp:drawing>
</file>

<file path=ppt/diagrams/drawing7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2856A1-BBE2-644D-9224-64F518981311}">
      <dsp:nvSpPr>
        <dsp:cNvPr id="0" name=""/>
        <dsp:cNvSpPr/>
      </dsp:nvSpPr>
      <dsp:spPr>
        <a:xfrm>
          <a:off x="12883931" y="9158156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1082404"/>
              </a:lnTo>
              <a:lnTo>
                <a:pt x="1006887" y="1082404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D3271D-D13A-AE44-A668-F4FEE333EA07}">
      <dsp:nvSpPr>
        <dsp:cNvPr id="0" name=""/>
        <dsp:cNvSpPr/>
      </dsp:nvSpPr>
      <dsp:spPr>
        <a:xfrm>
          <a:off x="12883931" y="8075751"/>
          <a:ext cx="1006887" cy="1082404"/>
        </a:xfrm>
        <a:custGeom>
          <a:avLst/>
          <a:gdLst/>
          <a:ahLst/>
          <a:cxnLst/>
          <a:rect l="0" t="0" r="0" b="0"/>
          <a:pathLst>
            <a:path>
              <a:moveTo>
                <a:pt x="0" y="1082404"/>
              </a:moveTo>
              <a:lnTo>
                <a:pt x="503443" y="1082404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3F9C0E-10D8-7E40-9A6E-6192BD08FE33}">
      <dsp:nvSpPr>
        <dsp:cNvPr id="0" name=""/>
        <dsp:cNvSpPr/>
      </dsp:nvSpPr>
      <dsp:spPr>
        <a:xfrm>
          <a:off x="6842604" y="6452145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706011"/>
              </a:lnTo>
              <a:lnTo>
                <a:pt x="1006887" y="2706011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D81B4-E63B-EB44-87F6-99B895B60E4E}">
      <dsp:nvSpPr>
        <dsp:cNvPr id="0" name=""/>
        <dsp:cNvSpPr/>
      </dsp:nvSpPr>
      <dsp:spPr>
        <a:xfrm>
          <a:off x="15035751" y="3746134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503443" y="0"/>
              </a:lnTo>
              <a:lnTo>
                <a:pt x="503443" y="2164808"/>
              </a:lnTo>
              <a:lnTo>
                <a:pt x="1006887" y="2164808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6FEFA4A-472B-5B46-89F9-B58307434621}">
      <dsp:nvSpPr>
        <dsp:cNvPr id="0" name=""/>
        <dsp:cNvSpPr/>
      </dsp:nvSpPr>
      <dsp:spPr>
        <a:xfrm>
          <a:off x="15035751" y="3700414"/>
          <a:ext cx="1006887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1006887" y="4572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96F842-AAB0-6C45-95DD-7DAE6727706C}">
      <dsp:nvSpPr>
        <dsp:cNvPr id="0" name=""/>
        <dsp:cNvSpPr/>
      </dsp:nvSpPr>
      <dsp:spPr>
        <a:xfrm>
          <a:off x="15035751" y="1581325"/>
          <a:ext cx="1006887" cy="2164808"/>
        </a:xfrm>
        <a:custGeom>
          <a:avLst/>
          <a:gdLst/>
          <a:ahLst/>
          <a:cxnLst/>
          <a:rect l="0" t="0" r="0" b="0"/>
          <a:pathLst>
            <a:path>
              <a:moveTo>
                <a:pt x="0" y="2164808"/>
              </a:moveTo>
              <a:lnTo>
                <a:pt x="503443" y="2164808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9CFF23-EF0A-A44D-B29C-4CFC5DC8923D}">
      <dsp:nvSpPr>
        <dsp:cNvPr id="0" name=""/>
        <dsp:cNvSpPr/>
      </dsp:nvSpPr>
      <dsp:spPr>
        <a:xfrm>
          <a:off x="6842604" y="3746134"/>
          <a:ext cx="1006887" cy="2706011"/>
        </a:xfrm>
        <a:custGeom>
          <a:avLst/>
          <a:gdLst/>
          <a:ahLst/>
          <a:cxnLst/>
          <a:rect l="0" t="0" r="0" b="0"/>
          <a:pathLst>
            <a:path>
              <a:moveTo>
                <a:pt x="0" y="2706011"/>
              </a:moveTo>
              <a:lnTo>
                <a:pt x="503443" y="2706011"/>
              </a:lnTo>
              <a:lnTo>
                <a:pt x="503443" y="0"/>
              </a:lnTo>
              <a:lnTo>
                <a:pt x="1006887" y="0"/>
              </a:lnTo>
            </a:path>
          </a:pathLst>
        </a:cu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CB0C9DA-1833-2E45-9B9F-0F9C24E0A4C4}">
      <dsp:nvSpPr>
        <dsp:cNvPr id="0" name=""/>
        <dsp:cNvSpPr/>
      </dsp:nvSpPr>
      <dsp:spPr>
        <a:xfrm>
          <a:off x="14444" y="5684393"/>
          <a:ext cx="68281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4800" kern="1200" dirty="0" smtClean="0"/>
            <a:t>1.</a:t>
          </a:r>
          <a:r>
            <a:rPr lang="zh-CN" altLang="en-US" sz="4800" kern="1200" dirty="0" smtClean="0"/>
            <a:t>资本主义的形成</a:t>
          </a:r>
          <a:endParaRPr lang="zh-CN" altLang="en-US" sz="4800" kern="1200" dirty="0"/>
        </a:p>
      </dsp:txBody>
      <dsp:txXfrm>
        <a:off x="14444" y="5684393"/>
        <a:ext cx="6828159" cy="1535504"/>
      </dsp:txXfrm>
    </dsp:sp>
    <dsp:sp modelId="{FA95B776-26A7-4C48-9123-DFB3E31885D0}">
      <dsp:nvSpPr>
        <dsp:cNvPr id="0" name=""/>
        <dsp:cNvSpPr/>
      </dsp:nvSpPr>
      <dsp:spPr>
        <a:xfrm>
          <a:off x="7849492" y="2978382"/>
          <a:ext cx="718625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形成基础：商品经济</a:t>
          </a:r>
          <a:endParaRPr lang="zh-CN" altLang="en-US" sz="4800" kern="1200" dirty="0"/>
        </a:p>
      </dsp:txBody>
      <dsp:txXfrm>
        <a:off x="7849492" y="2978382"/>
        <a:ext cx="7186259" cy="1535504"/>
      </dsp:txXfrm>
    </dsp:sp>
    <dsp:sp modelId="{931DF459-474C-C143-B120-780D05DFA5B0}">
      <dsp:nvSpPr>
        <dsp:cNvPr id="0" name=""/>
        <dsp:cNvSpPr/>
      </dsp:nvSpPr>
      <dsp:spPr>
        <a:xfrm>
          <a:off x="16042639" y="813573"/>
          <a:ext cx="671468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商品经济基本概念</a:t>
          </a:r>
          <a:endParaRPr lang="zh-CN" altLang="en-US" sz="4800" kern="1200" dirty="0"/>
        </a:p>
      </dsp:txBody>
      <dsp:txXfrm>
        <a:off x="16042639" y="813573"/>
        <a:ext cx="6714683" cy="1535504"/>
      </dsp:txXfrm>
    </dsp:sp>
    <dsp:sp modelId="{CD106ED0-145C-624F-9276-915C00BA6477}">
      <dsp:nvSpPr>
        <dsp:cNvPr id="0" name=""/>
        <dsp:cNvSpPr/>
      </dsp:nvSpPr>
      <dsp:spPr>
        <a:xfrm>
          <a:off x="16042639" y="2978382"/>
          <a:ext cx="6659153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商品经济基本矛盾</a:t>
          </a:r>
          <a:endParaRPr lang="zh-CN" altLang="en-US" sz="4800" kern="1200" dirty="0"/>
        </a:p>
      </dsp:txBody>
      <dsp:txXfrm>
        <a:off x="16042639" y="2978382"/>
        <a:ext cx="6659153" cy="1535504"/>
      </dsp:txXfrm>
    </dsp:sp>
    <dsp:sp modelId="{EC57565A-8244-204D-B2A4-C3468338C96A}">
      <dsp:nvSpPr>
        <dsp:cNvPr id="0" name=""/>
        <dsp:cNvSpPr/>
      </dsp:nvSpPr>
      <dsp:spPr>
        <a:xfrm>
          <a:off x="16042639" y="5143190"/>
          <a:ext cx="6919031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商品经济基本规律</a:t>
          </a:r>
          <a:endParaRPr lang="zh-CN" altLang="en-US" sz="4800" kern="1200" dirty="0"/>
        </a:p>
      </dsp:txBody>
      <dsp:txXfrm>
        <a:off x="16042639" y="5143190"/>
        <a:ext cx="6919031" cy="1535504"/>
      </dsp:txXfrm>
    </dsp:sp>
    <dsp:sp modelId="{54E69255-27A5-234E-8C66-A851CB66A36E}">
      <dsp:nvSpPr>
        <dsp:cNvPr id="0" name=""/>
        <dsp:cNvSpPr/>
      </dsp:nvSpPr>
      <dsp:spPr>
        <a:xfrm>
          <a:off x="7849492" y="8390404"/>
          <a:ext cx="5034439" cy="1535504"/>
        </a:xfrm>
        <a:prstGeom prst="rect">
          <a:avLst/>
        </a:prstGeom>
        <a:noFill/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>
              <a:solidFill>
                <a:schemeClr val="tx1"/>
              </a:solidFill>
            </a:rPr>
            <a:t>形成过程</a:t>
          </a:r>
          <a:endParaRPr lang="zh-CN" altLang="en-US" sz="4800" kern="1200" dirty="0">
            <a:solidFill>
              <a:schemeClr val="tx1"/>
            </a:solidFill>
          </a:endParaRPr>
        </a:p>
      </dsp:txBody>
      <dsp:txXfrm>
        <a:off x="7849492" y="8390404"/>
        <a:ext cx="5034439" cy="1535504"/>
      </dsp:txXfrm>
    </dsp:sp>
    <dsp:sp modelId="{B17FEFB1-57AD-6B4B-919C-A0F3748535A5}">
      <dsp:nvSpPr>
        <dsp:cNvPr id="0" name=""/>
        <dsp:cNvSpPr/>
      </dsp:nvSpPr>
      <dsp:spPr>
        <a:xfrm>
          <a:off x="13890819" y="7307999"/>
          <a:ext cx="7390909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初步确立：资产阶级革命</a:t>
          </a:r>
          <a:endParaRPr lang="zh-CN" altLang="en-US" sz="4800" kern="1200" dirty="0"/>
        </a:p>
      </dsp:txBody>
      <dsp:txXfrm>
        <a:off x="13890819" y="7307999"/>
        <a:ext cx="7390909" cy="1535504"/>
      </dsp:txXfrm>
    </dsp:sp>
    <dsp:sp modelId="{FFA98A09-9745-4E4C-8A34-2A9F86D26462}">
      <dsp:nvSpPr>
        <dsp:cNvPr id="0" name=""/>
        <dsp:cNvSpPr/>
      </dsp:nvSpPr>
      <dsp:spPr>
        <a:xfrm>
          <a:off x="13890819" y="9472808"/>
          <a:ext cx="7474632" cy="153550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lumMod val="5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完全确立：产业革命</a:t>
          </a:r>
          <a:endParaRPr lang="zh-CN" altLang="en-US" sz="4800" kern="1200" dirty="0"/>
        </a:p>
      </dsp:txBody>
      <dsp:txXfrm>
        <a:off x="13890819" y="9472808"/>
        <a:ext cx="7474632" cy="153550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C0BB33-8CCA-3B44-856A-5BBCEF48D901}">
      <dsp:nvSpPr>
        <dsp:cNvPr id="0" name=""/>
        <dsp:cNvSpPr/>
      </dsp:nvSpPr>
      <dsp:spPr>
        <a:xfrm>
          <a:off x="2558218" y="1276254"/>
          <a:ext cx="437569" cy="9407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8784" y="0"/>
              </a:lnTo>
              <a:lnTo>
                <a:pt x="218784" y="940774"/>
              </a:lnTo>
              <a:lnTo>
                <a:pt x="437569" y="940774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8BA3A0-BF8F-094C-821D-6096DECEFF3B}">
      <dsp:nvSpPr>
        <dsp:cNvPr id="0" name=""/>
        <dsp:cNvSpPr/>
      </dsp:nvSpPr>
      <dsp:spPr>
        <a:xfrm>
          <a:off x="2558218" y="1229973"/>
          <a:ext cx="437569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6280"/>
              </a:moveTo>
              <a:lnTo>
                <a:pt x="218784" y="46280"/>
              </a:lnTo>
              <a:lnTo>
                <a:pt x="218784" y="45720"/>
              </a:lnTo>
              <a:lnTo>
                <a:pt x="437569" y="4572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134E22-FD04-084A-AB45-0EEB3961579D}">
      <dsp:nvSpPr>
        <dsp:cNvPr id="0" name=""/>
        <dsp:cNvSpPr/>
      </dsp:nvSpPr>
      <dsp:spPr>
        <a:xfrm>
          <a:off x="2558218" y="334918"/>
          <a:ext cx="437569" cy="941335"/>
        </a:xfrm>
        <a:custGeom>
          <a:avLst/>
          <a:gdLst/>
          <a:ahLst/>
          <a:cxnLst/>
          <a:rect l="0" t="0" r="0" b="0"/>
          <a:pathLst>
            <a:path>
              <a:moveTo>
                <a:pt x="0" y="941335"/>
              </a:moveTo>
              <a:lnTo>
                <a:pt x="218784" y="941335"/>
              </a:lnTo>
              <a:lnTo>
                <a:pt x="218784" y="0"/>
              </a:lnTo>
              <a:lnTo>
                <a:pt x="437569" y="0"/>
              </a:lnTo>
            </a:path>
          </a:pathLst>
        </a:custGeom>
        <a:noFill/>
        <a:ln w="25400" cap="flat" cmpd="sng" algn="ctr">
          <a:solidFill>
            <a:schemeClr val="accent5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6272DA-37F5-E44F-8B0F-2198AF5DFD92}">
      <dsp:nvSpPr>
        <dsp:cNvPr id="0" name=""/>
        <dsp:cNvSpPr/>
      </dsp:nvSpPr>
      <dsp:spPr>
        <a:xfrm>
          <a:off x="370369" y="942607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370369" y="942607"/>
        <a:ext cx="2187848" cy="667293"/>
      </dsp:txXfrm>
    </dsp:sp>
    <dsp:sp modelId="{2239757C-CC90-844B-9CB3-1B6E2A84E78C}">
      <dsp:nvSpPr>
        <dsp:cNvPr id="0" name=""/>
        <dsp:cNvSpPr/>
      </dsp:nvSpPr>
      <dsp:spPr>
        <a:xfrm>
          <a:off x="2995787" y="1271"/>
          <a:ext cx="2187848" cy="667293"/>
        </a:xfrm>
        <a:prstGeom prst="rect">
          <a:avLst/>
        </a:prstGeom>
        <a:noFill/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tx1"/>
              </a:solidFill>
            </a:rPr>
            <a:t>人的本质</a:t>
          </a:r>
          <a:endParaRPr lang="zh-CN" altLang="en-US" sz="2400" kern="1200" dirty="0">
            <a:solidFill>
              <a:schemeClr val="tx1"/>
            </a:solidFill>
          </a:endParaRPr>
        </a:p>
      </dsp:txBody>
      <dsp:txXfrm>
        <a:off x="2995787" y="1271"/>
        <a:ext cx="2187848" cy="667293"/>
      </dsp:txXfrm>
    </dsp:sp>
    <dsp:sp modelId="{7A3AC913-235D-BC44-8EDD-584B120DB5A1}">
      <dsp:nvSpPr>
        <dsp:cNvPr id="0" name=""/>
        <dsp:cNvSpPr/>
      </dsp:nvSpPr>
      <dsp:spPr>
        <a:xfrm>
          <a:off x="2995787" y="942046"/>
          <a:ext cx="2187848" cy="667293"/>
        </a:xfrm>
        <a:prstGeom prst="rect">
          <a:avLst/>
        </a:prstGeom>
        <a:solidFill>
          <a:srgbClr val="C00000"/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solidFill>
                <a:schemeClr val="bg1"/>
              </a:solidFill>
            </a:rPr>
            <a:t>人的作用</a:t>
          </a:r>
          <a:endParaRPr lang="zh-CN" altLang="en-US" sz="2400" kern="1200" dirty="0">
            <a:solidFill>
              <a:schemeClr val="bg1"/>
            </a:solidFill>
          </a:endParaRPr>
        </a:p>
      </dsp:txBody>
      <dsp:txXfrm>
        <a:off x="2995787" y="942046"/>
        <a:ext cx="2187848" cy="667293"/>
      </dsp:txXfrm>
    </dsp:sp>
    <dsp:sp modelId="{29A705F1-7A3C-4D45-9103-C68CCC913302}">
      <dsp:nvSpPr>
        <dsp:cNvPr id="0" name=""/>
        <dsp:cNvSpPr/>
      </dsp:nvSpPr>
      <dsp:spPr>
        <a:xfrm>
          <a:off x="2995787" y="1882821"/>
          <a:ext cx="3788675" cy="6684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群众观点和群众路线</a:t>
          </a:r>
          <a:endParaRPr lang="zh-CN" altLang="en-US" sz="2400" kern="1200" dirty="0"/>
        </a:p>
      </dsp:txBody>
      <dsp:txXfrm>
        <a:off x="2995787" y="1882821"/>
        <a:ext cx="3788675" cy="6684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2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3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0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4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5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8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6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1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1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2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2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3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4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5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5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6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6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7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7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79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80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3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HorizontalOrganizationChart#314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linDir" val="fromL"/>
                      <dgm:param type="chAlign" val="t"/>
                    </dgm:alg>
                  </dgm:if>
                  <dgm:else name="Name31">
                    <dgm:alg type="hierChild">
                      <dgm:param type="linDir" val="fromR"/>
                      <dgm:param type="chAlign" val="t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linDir" val="fromL"/>
                      <dgm:param type="chAlign" val="b"/>
                    </dgm:alg>
                  </dgm:if>
                  <dgm:else name="Name35">
                    <dgm:alg type="hierChild">
                      <dgm:param type="linDir" val="fromR"/>
                      <dgm:param type="chAlign" val="b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linDir" val="fromT"/>
                      <dgm:param type="chAlign" val="l"/>
                      <dgm:param type="secLinDir" val="fromL"/>
                      <dgm:param type="secChAlign" val="t"/>
                    </dgm:alg>
                  </dgm:if>
                  <dgm:else name="Name39">
                    <dgm:alg type="hierChild">
                      <dgm:param type="linDir" val="fromT"/>
                      <dgm:param type="chAlign" val="r"/>
                      <dgm:param type="secLinDir" val="fromR"/>
                      <dgm:param type="secChAlign" val="t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93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97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01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09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linDir" val="fromT"/>
                  <dgm:param type="chAlign" val="l"/>
                  <dgm:param type="secLinDir" val="fromL"/>
                  <dgm:param type="secChAlign" val="t"/>
                </dgm:alg>
              </dgm:if>
              <dgm:else name="Name113">
                <dgm:alg type="hierChild">
                  <dgm:param type="linDir" val="fromT"/>
                  <dgm:param type="chAlign" val="r"/>
                  <dgm:param type="secLinDir" val="fromR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linDir" val="fromL"/>
                            <dgm:param type="chAlign" val="t"/>
                          </dgm:alg>
                        </dgm:if>
                        <dgm:else name="Name145">
                          <dgm:alg type="hierChild">
                            <dgm:param type="linDir" val="fromR"/>
                            <dgm:param type="chAlign" val="t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linDir" val="fromL"/>
                            <dgm:param type="chAlign" val="b"/>
                          </dgm:alg>
                        </dgm:if>
                        <dgm:else name="Name149">
                          <dgm:alg type="hierChild">
                            <dgm:param type="linDir" val="fromR"/>
                            <dgm:param type="chAlign" val="b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linDir" val="fromT"/>
                            <dgm:param type="chAlign" val="l"/>
                            <dgm:param type="secLinDir" val="fromL"/>
                            <dgm:param type="secChAlign" val="t"/>
                          </dgm:alg>
                        </dgm:if>
                        <dgm:else name="Name153">
                          <dgm:alg type="hierChild">
                            <dgm:param type="linDir" val="fromT"/>
                            <dgm:param type="chAlign" val="r"/>
                            <dgm:param type="secLinDir" val="fromR"/>
                            <dgm:param type="secChAlign" val="t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linDir" val="fromT"/>
                        <dgm:param type="chAlign" val="l"/>
                        <dgm:param type="secLinDir" val="fromL"/>
                        <dgm:param type="secChAlign" val="t"/>
                      </dgm:alg>
                    </dgm:if>
                    <dgm:else name="Name161">
                      <dgm:alg type="hierChild">
                        <dgm:param type="linDir" val="fromT"/>
                        <dgm:param type="chAlign" val="r"/>
                        <dgm:param type="secLinDir" val="fromR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3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34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34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34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34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#34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#34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#34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#35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#35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#35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3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#35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#35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#35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#35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#35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#35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#35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#36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#36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#36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3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#36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#36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#36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#36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#36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#36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#36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#37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#37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#37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33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2#4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2#5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#37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2#6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#37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1#37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#37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7.xml><?xml version="1.0" encoding="utf-8"?>
<dgm:styleDef xmlns:dgm="http://schemas.openxmlformats.org/drawingml/2006/diagram" xmlns:a="http://schemas.openxmlformats.org/drawingml/2006/main" uniqueId="urn:microsoft.com/office/officeart/2005/8/quickstyle/simple1#37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8.xml><?xml version="1.0" encoding="utf-8"?>
<dgm:styleDef xmlns:dgm="http://schemas.openxmlformats.org/drawingml/2006/diagram" xmlns:a="http://schemas.openxmlformats.org/drawingml/2006/main" uniqueId="urn:microsoft.com/office/officeart/2005/8/quickstyle/simple1#37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9.xml><?xml version="1.0" encoding="utf-8"?>
<dgm:styleDef xmlns:dgm="http://schemas.openxmlformats.org/drawingml/2006/diagram" xmlns:a="http://schemas.openxmlformats.org/drawingml/2006/main" uniqueId="urn:microsoft.com/office/officeart/2005/8/quickstyle/simple1#37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3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0.xml><?xml version="1.0" encoding="utf-8"?>
<dgm:styleDef xmlns:dgm="http://schemas.openxmlformats.org/drawingml/2006/diagram" xmlns:a="http://schemas.openxmlformats.org/drawingml/2006/main" uniqueId="urn:microsoft.com/office/officeart/2005/8/quickstyle/simple1#38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1.xml><?xml version="1.0" encoding="utf-8"?>
<dgm:styleDef xmlns:dgm="http://schemas.openxmlformats.org/drawingml/2006/diagram" xmlns:a="http://schemas.openxmlformats.org/drawingml/2006/main" uniqueId="urn:microsoft.com/office/officeart/2005/8/quickstyle/simple1#38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2.xml><?xml version="1.0" encoding="utf-8"?>
<dgm:styleDef xmlns:dgm="http://schemas.openxmlformats.org/drawingml/2006/diagram" xmlns:a="http://schemas.openxmlformats.org/drawingml/2006/main" uniqueId="urn:microsoft.com/office/officeart/2005/8/quickstyle/simple1#38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3.xml><?xml version="1.0" encoding="utf-8"?>
<dgm:styleDef xmlns:dgm="http://schemas.openxmlformats.org/drawingml/2006/diagram" xmlns:a="http://schemas.openxmlformats.org/drawingml/2006/main" uniqueId="urn:microsoft.com/office/officeart/2005/8/quickstyle/simple1#38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4.xml><?xml version="1.0" encoding="utf-8"?>
<dgm:styleDef xmlns:dgm="http://schemas.openxmlformats.org/drawingml/2006/diagram" xmlns:a="http://schemas.openxmlformats.org/drawingml/2006/main" uniqueId="urn:microsoft.com/office/officeart/2005/8/quickstyle/simple1#38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5.xml><?xml version="1.0" encoding="utf-8"?>
<dgm:styleDef xmlns:dgm="http://schemas.openxmlformats.org/drawingml/2006/diagram" xmlns:a="http://schemas.openxmlformats.org/drawingml/2006/main" uniqueId="urn:microsoft.com/office/officeart/2005/8/quickstyle/simple1#38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6.xml><?xml version="1.0" encoding="utf-8"?>
<dgm:styleDef xmlns:dgm="http://schemas.openxmlformats.org/drawingml/2006/diagram" xmlns:a="http://schemas.openxmlformats.org/drawingml/2006/main" uniqueId="urn:microsoft.com/office/officeart/2005/8/quickstyle/simple1#38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7.xml><?xml version="1.0" encoding="utf-8"?>
<dgm:styleDef xmlns:dgm="http://schemas.openxmlformats.org/drawingml/2006/diagram" xmlns:a="http://schemas.openxmlformats.org/drawingml/2006/main" uniqueId="urn:microsoft.com/office/officeart/2005/8/quickstyle/simple1#38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8.xml><?xml version="1.0" encoding="utf-8"?>
<dgm:styleDef xmlns:dgm="http://schemas.openxmlformats.org/drawingml/2006/diagram" xmlns:a="http://schemas.openxmlformats.org/drawingml/2006/main" uniqueId="urn:microsoft.com/office/officeart/2005/8/quickstyle/simple1#38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9.xml><?xml version="1.0" encoding="utf-8"?>
<dgm:styleDef xmlns:dgm="http://schemas.openxmlformats.org/drawingml/2006/diagram" xmlns:a="http://schemas.openxmlformats.org/drawingml/2006/main" uniqueId="urn:microsoft.com/office/officeart/2005/8/quickstyle/simple1#38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3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#39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1.xml><?xml version="1.0" encoding="utf-8"?>
<dgm:styleDef xmlns:dgm="http://schemas.openxmlformats.org/drawingml/2006/diagram" xmlns:a="http://schemas.openxmlformats.org/drawingml/2006/main" uniqueId="urn:microsoft.com/office/officeart/2005/8/quickstyle/simple1#39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2.xml><?xml version="1.0" encoding="utf-8"?>
<dgm:styleDef xmlns:dgm="http://schemas.openxmlformats.org/drawingml/2006/diagram" xmlns:a="http://schemas.openxmlformats.org/drawingml/2006/main" uniqueId="urn:microsoft.com/office/officeart/2005/8/quickstyle/simple1#39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3.xml><?xml version="1.0" encoding="utf-8"?>
<dgm:styleDef xmlns:dgm="http://schemas.openxmlformats.org/drawingml/2006/diagram" xmlns:a="http://schemas.openxmlformats.org/drawingml/2006/main" uniqueId="urn:microsoft.com/office/officeart/2005/8/quickstyle/simple1#39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4.xml><?xml version="1.0" encoding="utf-8"?>
<dgm:styleDef xmlns:dgm="http://schemas.openxmlformats.org/drawingml/2006/diagram" xmlns:a="http://schemas.openxmlformats.org/drawingml/2006/main" uniqueId="urn:microsoft.com/office/officeart/2005/8/quickstyle/simple1#39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5.xml><?xml version="1.0" encoding="utf-8"?>
<dgm:styleDef xmlns:dgm="http://schemas.openxmlformats.org/drawingml/2006/diagram" xmlns:a="http://schemas.openxmlformats.org/drawingml/2006/main" uniqueId="urn:microsoft.com/office/officeart/2005/8/quickstyle/simple1#39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6.xml><?xml version="1.0" encoding="utf-8"?>
<dgm:styleDef xmlns:dgm="http://schemas.openxmlformats.org/drawingml/2006/diagram" xmlns:a="http://schemas.openxmlformats.org/drawingml/2006/main" uniqueId="urn:microsoft.com/office/officeart/2005/8/quickstyle/simple1#39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7.xml><?xml version="1.0" encoding="utf-8"?>
<dgm:styleDef xmlns:dgm="http://schemas.openxmlformats.org/drawingml/2006/diagram" xmlns:a="http://schemas.openxmlformats.org/drawingml/2006/main" uniqueId="urn:microsoft.com/office/officeart/2005/8/quickstyle/simple1#39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8.xml><?xml version="1.0" encoding="utf-8"?>
<dgm:styleDef xmlns:dgm="http://schemas.openxmlformats.org/drawingml/2006/diagram" xmlns:a="http://schemas.openxmlformats.org/drawingml/2006/main" uniqueId="urn:microsoft.com/office/officeart/2005/8/quickstyle/simple1#39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9.xml><?xml version="1.0" encoding="utf-8"?>
<dgm:styleDef xmlns:dgm="http://schemas.openxmlformats.org/drawingml/2006/diagram" xmlns:a="http://schemas.openxmlformats.org/drawingml/2006/main" uniqueId="urn:microsoft.com/office/officeart/2005/8/quickstyle/simple1#39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34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#40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1.xml><?xml version="1.0" encoding="utf-8"?>
<dgm:styleDef xmlns:dgm="http://schemas.openxmlformats.org/drawingml/2006/diagram" xmlns:a="http://schemas.openxmlformats.org/drawingml/2006/main" uniqueId="urn:microsoft.com/office/officeart/2005/8/quickstyle/simple1#40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2.xml><?xml version="1.0" encoding="utf-8"?>
<dgm:styleDef xmlns:dgm="http://schemas.openxmlformats.org/drawingml/2006/diagram" xmlns:a="http://schemas.openxmlformats.org/drawingml/2006/main" uniqueId="urn:microsoft.com/office/officeart/2005/8/quickstyle/simple1#40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3.xml><?xml version="1.0" encoding="utf-8"?>
<dgm:styleDef xmlns:dgm="http://schemas.openxmlformats.org/drawingml/2006/diagram" xmlns:a="http://schemas.openxmlformats.org/drawingml/2006/main" uniqueId="urn:microsoft.com/office/officeart/2005/8/quickstyle/simple1#40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4.xml><?xml version="1.0" encoding="utf-8"?>
<dgm:styleDef xmlns:dgm="http://schemas.openxmlformats.org/drawingml/2006/diagram" xmlns:a="http://schemas.openxmlformats.org/drawingml/2006/main" uniqueId="urn:microsoft.com/office/officeart/2005/8/quickstyle/simple1#40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5.xml><?xml version="1.0" encoding="utf-8"?>
<dgm:styleDef xmlns:dgm="http://schemas.openxmlformats.org/drawingml/2006/diagram" xmlns:a="http://schemas.openxmlformats.org/drawingml/2006/main" uniqueId="urn:microsoft.com/office/officeart/2005/8/quickstyle/simple1#40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6.xml><?xml version="1.0" encoding="utf-8"?>
<dgm:styleDef xmlns:dgm="http://schemas.openxmlformats.org/drawingml/2006/diagram" xmlns:a="http://schemas.openxmlformats.org/drawingml/2006/main" uniqueId="urn:microsoft.com/office/officeart/2005/8/quickstyle/simple1#406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7.xml><?xml version="1.0" encoding="utf-8"?>
<dgm:styleDef xmlns:dgm="http://schemas.openxmlformats.org/drawingml/2006/diagram" xmlns:a="http://schemas.openxmlformats.org/drawingml/2006/main" uniqueId="urn:microsoft.com/office/officeart/2005/8/quickstyle/simple1#40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8.xml><?xml version="1.0" encoding="utf-8"?>
<dgm:styleDef xmlns:dgm="http://schemas.openxmlformats.org/drawingml/2006/diagram" xmlns:a="http://schemas.openxmlformats.org/drawingml/2006/main" uniqueId="urn:microsoft.com/office/officeart/2005/8/quickstyle/simple1#40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34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34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2018/12/29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42907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8" name="Shape 13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3450891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B%A5%E7%89%A9%E6%8D%A2%E7%89%A9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4%BB%A5%E7%89%A9%E6%8D%A2%E7%89%A9&amp;from=1012015a&amp;fenlei=mv6quAkxTZn0IZRqIHckPjm4nH00T1d9nWKBm17bm1bsPWuhrjP-0ZwV5Hcvrjm3rH6sPfKWUMw85HfYnjn4nH6sgvPsT6KdThsqpZwYTjCEQLGCpyw9Uz4Bmy-bIi4WUvYETgN-TLwGUv3En1n4PHf4Pjnz" TargetMode="External"/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思想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作用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社会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文化教育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分开出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我国资本主义萌芽，在明朝，小商贩，产生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60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形成的基础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商品经济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62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形成的基础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商品经济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63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三级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64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69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不同所有者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70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自然属性：商品本身特性决定的，事物可以充饥，衣服可以避寒</a:t>
            </a:r>
            <a:endParaRPr kumimoji="1" lang="en-US" altLang="zh-CN" dirty="0" smtClean="0"/>
          </a:p>
          <a:p>
            <a:r>
              <a:rPr kumimoji="1" lang="zh-CN" altLang="en-US" dirty="0" smtClean="0"/>
              <a:t>社会属性：价值反映商品生产之间的关系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75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价值量是劳动量决定的，劳动量是由劳动时间决定的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人和历史人物带出来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历史人物有好的也有坏的，我们来学习的是好的历史人物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99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交换是以货币为媒介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货币是媒介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 smtClean="0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流通手段：我们想买东西，就拿着钱去换东西，记住是换，把钱看成商品，就等于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以物换物</a:t>
            </a:r>
            <a:r>
              <a:rPr lang="zh-CN" altLang="en-US" dirty="0" smtClean="0"/>
              <a:t>，是不是达到流通的目的了呢？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贮藏手段：比如你有黄金了，你不想花，想过几年等黄金升值了在花（打比方今年你花一百块钱买了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斤黄金，过几年你这</a:t>
            </a:r>
            <a:r>
              <a:rPr lang="en-US" altLang="zh-CN" dirty="0" smtClean="0"/>
              <a:t>1</a:t>
            </a:r>
            <a:r>
              <a:rPr lang="zh-CN" altLang="en-US" dirty="0" smtClean="0"/>
              <a:t>斤黄金能卖一百万，呵呵爽吧），那么这几年中，你买的黄金被你“藏”起来了，不能再人们之间互相换来换去了，这就是贮藏手段。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世界货币：这个就好说了吧，就是说钱在世界上的各个国家到处流动，被人们换过来换过去</a:t>
            </a:r>
            <a:br>
              <a:rPr lang="zh-CN" altLang="en-US" dirty="0" smtClean="0"/>
            </a:br>
            <a:r>
              <a:rPr lang="zh-CN" altLang="en-US" dirty="0" smtClean="0"/>
              <a:t>，这就是世界货币的职能。</a:t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 smtClean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zh-CN" altLang="en-US" dirty="0" smtClean="0"/>
              <a:t>价值尺度：就是说我们的钱能估量某些东西的价值，比如，我们说这个电脑值一千块，这个汽车值一万块，那么汽车就比电脑价值大，就是汽车比电脑贵。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流通手段：我们想买东西，就拿着钱去换东西，记住是换，把钱看成商品，就等于</a:t>
            </a:r>
            <a:r>
              <a:rPr lang="zh-CN" alt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以物换物</a:t>
            </a:r>
            <a:r>
              <a:rPr lang="zh-CN" altLang="en-US" dirty="0" smtClean="0"/>
              <a:t>，是不是达到流通的目的了呢？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贮藏手段：比如你有黄金了，你不想花，想过几年等黄金升值了在花（打比方今年你花一百块钱买了</a:t>
            </a:r>
            <a:r>
              <a:rPr lang="en-US" altLang="zh-CN" dirty="0" smtClean="0"/>
              <a:t>1</a:t>
            </a:r>
            <a:r>
              <a:rPr lang="zh-CN" altLang="en-US" dirty="0" smtClean="0"/>
              <a:t>斤黄金，过几年你这</a:t>
            </a:r>
            <a:r>
              <a:rPr lang="en-US" altLang="zh-CN" dirty="0" smtClean="0"/>
              <a:t>1</a:t>
            </a:r>
            <a:r>
              <a:rPr lang="zh-CN" altLang="en-US" dirty="0" smtClean="0"/>
              <a:t>斤黄金能卖一百万，呵呵爽吧），那么这几年中，你买的黄金被你“藏”起来了，不能再人们之间互相换来换去了，这就是贮藏手段。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支付手段：就是说当你欠某人东西的时候，你把钱给了他，你欠的帐就没了，这就是支付手段。注意区分流通手段，流通手段是你把钱给他，他把东西给你，有个交换，而支付手段你把钱给了他是做了你该做的任务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世界货币：这个就好说了吧，就是说钱在世界上的各个国家到处流动，被人们换过来换过去</a:t>
            </a:r>
            <a:br>
              <a:rPr lang="zh-CN" altLang="en-US" dirty="0" smtClean="0"/>
            </a:br>
            <a:r>
              <a:rPr lang="zh-CN" altLang="en-US" dirty="0" smtClean="0"/>
              <a:t>，这就是世界货币的职能。</a:t>
            </a:r>
            <a:br>
              <a:rPr lang="zh-CN" altLang="en-US" dirty="0" smtClean="0"/>
            </a:b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 smtClean="0"/>
          </a:p>
          <a:p>
            <a:r>
              <a:rPr lang="zh-CN" altLang="en-US" dirty="0" smtClean="0"/>
              <a:t/>
            </a:r>
            <a:br>
              <a:rPr lang="zh-CN" altLang="en-US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 smtClean="0"/>
          </a:p>
          <a:p>
            <a:r>
              <a:rPr lang="zh-CN" altLang="en-US" dirty="0" smtClean="0"/>
              <a:t>即为保值</a:t>
            </a:r>
            <a:r>
              <a:rPr lang="en-US" altLang="zh-CN" dirty="0" smtClean="0"/>
              <a:t>(</a:t>
            </a:r>
            <a:r>
              <a:rPr lang="zh-CN" altLang="en-US" dirty="0" smtClean="0"/>
              <a:t>保留价值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纸币之所以不具有贮藏手段，原因是不保值，也就是说，只要通货膨胀，纸币就会贬值，反之，通货紧缩，纸币会增值。而货币，例如金、银，无论纸币如何增值贬值，它的价格都不会因为纸币的增值贬值而变化。综上所述，纸币不具有贮藏手段，货币具有贮藏手段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现在我特别想要一个苹果手机，我去商场一看，标价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元，这是货币在执行价值尺度职能。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如果我狠狠心买了这个手机，而且是全额付款，此时执行的是货币的流通手段职能，因为是一手交钱一手交货。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如果我打算买手机，但是我选择的是分期付款，此时执行的却是支付手段职能，因为有一定的时间差，交易不是在瞬时间完成的。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如果我没有买这个手机，而是把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80000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元换成金币存起来了，这执行的是货币的贮藏手段职能。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如果我用美元买这个手机，则执行的就是世界货币职能。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劳动，能动</a:t>
            </a:r>
            <a:endParaRPr kumimoji="1" lang="en-US" altLang="zh-CN" dirty="0" smtClean="0"/>
          </a:p>
          <a:p>
            <a:r>
              <a:rPr kumimoji="1" lang="zh-CN" altLang="en-US" dirty="0" smtClean="0"/>
              <a:t>需要，具体的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商品生产者的劳动具有两重性</a:t>
            </a:r>
            <a:endParaRPr kumimoji="1" lang="en-US" altLang="zh-CN" dirty="0" smtClean="0"/>
          </a:p>
          <a:p>
            <a:r>
              <a:rPr kumimoji="1" lang="zh-CN" altLang="en-US" dirty="0" smtClean="0"/>
              <a:t>这类基本矛盾上身到生产的社会化和生产资料私人占有制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155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人和历史人物带出来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历史人物有好的也有坏的，我们来学习的是好的历史人物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形成的基础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商品经济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171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形成的基础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商品经济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172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173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184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EA92991D-6283-431B-B0C2-DCA88DF56C5C}" type="slidenum">
              <a:rPr lang="zh-CN" altLang="en-US" smtClean="0"/>
              <a:t>186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人和历史人物带出来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历史人物有好的也有坏的，我们来学习的是好的历史人物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人和历史人物带出来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历史人物有好的也有坏的，我们来学习的是好的历史人物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人和历史人物带出来</a:t>
            </a:r>
            <a:endParaRPr kumimoji="1" lang="en-US" altLang="zh-CN" dirty="0" smtClean="0"/>
          </a:p>
          <a:p>
            <a:r>
              <a:rPr kumimoji="1" lang="zh-CN" altLang="en-US" dirty="0" smtClean="0"/>
              <a:t>历史人物有好的也有坏的，我们来学习的是好的历史人物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思想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作用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社会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文化教育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分开出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思想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作用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社会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文化教育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分开出</a:t>
            </a:r>
            <a:endParaRPr kumimoji="1"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思想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作用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社会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文化教育</a:t>
            </a:r>
            <a:endParaRPr kumimoji="1" lang="en-US" altLang="zh-CN" dirty="0" smtClean="0"/>
          </a:p>
          <a:p>
            <a:r>
              <a:rPr kumimoji="1" lang="zh-CN" altLang="en-US" dirty="0" smtClean="0"/>
              <a:t>分开出</a:t>
            </a:r>
            <a:endParaRPr kumimoji="1"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9" y="729003"/>
            <a:ext cx="19460210" cy="1445262"/>
          </a:xfrm>
        </p:spPr>
        <p:txBody>
          <a:bodyPr/>
          <a:lstStyle>
            <a:lvl1pPr>
              <a:defRPr sz="72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8702678"/>
          </a:xfr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7432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65633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4154093" y="26162000"/>
            <a:ext cx="434414" cy="471924"/>
          </a:xfrm>
        </p:spPr>
        <p:txBody>
          <a:bodyPr/>
          <a:lstStyle/>
          <a:p>
            <a:pPr defTabSz="1827530">
              <a:defRPr/>
            </a:pPr>
            <a:fld id="{C09A97C3-AF9F-524B-BCB6-7987EEDA4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第三节 人民群众在历史发展中的作用"/>
          <p:cNvSpPr txBox="1"/>
          <p:nvPr/>
        </p:nvSpPr>
        <p:spPr>
          <a:xfrm>
            <a:off x="2465328" y="743198"/>
            <a:ext cx="12518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第三节 人民群众在历史发展中的作用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"/>
          <p:cNvSpPr/>
          <p:nvPr/>
        </p:nvSpPr>
        <p:spPr>
          <a:xfrm>
            <a:off x="-25400" y="800595"/>
            <a:ext cx="1706661" cy="1053605"/>
          </a:xfrm>
          <a:prstGeom prst="rect">
            <a:avLst/>
          </a:prstGeom>
          <a:solidFill>
            <a:srgbClr val="B51600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5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5" name="横版-黑logo.png" descr="横版-黑logo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488640" y="11100375"/>
            <a:ext cx="6940781" cy="4336459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19" y="729003"/>
            <a:ext cx="19460210" cy="1445262"/>
          </a:xfrm>
        </p:spPr>
        <p:txBody>
          <a:bodyPr/>
          <a:lstStyle>
            <a:lvl1pPr>
              <a:defRPr sz="7200" b="1">
                <a:solidFill>
                  <a:schemeClr val="tx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defRPr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8702678"/>
          </a:xfrm>
        </p:spPr>
        <p:txBody>
          <a:bodyPr/>
          <a:lstStyle>
            <a:lvl1pPr marL="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9144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8288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274320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3656330" indent="0" eaLnBrk="1" fontAlgn="auto" latinLnBrk="0" hangingPunct="1">
              <a:lnSpc>
                <a:spcPct val="150000"/>
              </a:lnSpc>
              <a:buNone/>
              <a:defRPr sz="4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676400" y="12712705"/>
            <a:ext cx="54864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77200" y="12712705"/>
            <a:ext cx="8229600" cy="730250"/>
          </a:xfrm>
          <a:prstGeom prst="rect">
            <a:avLst/>
          </a:prstGeom>
        </p:spPr>
        <p:txBody>
          <a:bodyPr/>
          <a:lstStyle/>
          <a:p>
            <a:pPr defTabSz="1827530">
              <a:defRPr/>
            </a:pPr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24154093" y="26162000"/>
            <a:ext cx="434414" cy="471924"/>
          </a:xfrm>
        </p:spPr>
        <p:txBody>
          <a:bodyPr/>
          <a:lstStyle/>
          <a:p>
            <a:pPr defTabSz="1827530">
              <a:defRPr/>
            </a:pPr>
            <a:fld id="{C09A97C3-AF9F-524B-BCB6-7987EEDA47D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幻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 拷贝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第三节 人民群众在历史发展中的作用"/>
          <p:cNvSpPr txBox="1"/>
          <p:nvPr/>
        </p:nvSpPr>
        <p:spPr>
          <a:xfrm>
            <a:off x="2465328" y="743198"/>
            <a:ext cx="12518137" cy="1168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第三节 人民群众在历史发展中的作用</a:t>
            </a:r>
          </a:p>
        </p:txBody>
      </p:sp>
      <p:sp>
        <p:nvSpPr>
          <p:cNvPr id="3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练习题"/>
          <p:cNvSpPr txBox="1"/>
          <p:nvPr/>
        </p:nvSpPr>
        <p:spPr>
          <a:xfrm>
            <a:off x="2927349" y="654298"/>
            <a:ext cx="2781301" cy="13462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7000"/>
            </a:lvl1pPr>
          </a:lstStyle>
          <a:p>
            <a:r>
              <a:t>练习题</a:t>
            </a:r>
          </a:p>
        </p:txBody>
      </p:sp>
      <p:sp>
        <p:nvSpPr>
          <p:cNvPr id="4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6" name="图像" descr="图像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23322" y="508122"/>
            <a:ext cx="1828738" cy="163855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93440" y="11293672"/>
            <a:ext cx="6331181" cy="3955593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3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"/>
          <p:cNvSpPr/>
          <p:nvPr/>
        </p:nvSpPr>
        <p:spPr>
          <a:xfrm>
            <a:off x="-25400" y="800596"/>
            <a:ext cx="1706662" cy="1053604"/>
          </a:xfrm>
          <a:prstGeom prst="rect">
            <a:avLst/>
          </a:prstGeom>
          <a:solidFill>
            <a:schemeClr val="accent5">
              <a:lumOff val="-29852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30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  <p:pic>
        <p:nvPicPr>
          <p:cNvPr id="7" name="横版-黑logo.png" descr="横版-黑logo.png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9008336" y="11326408"/>
            <a:ext cx="6354627" cy="3970241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48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9.xml"/><Relationship Id="rId2" Type="http://schemas.openxmlformats.org/officeDocument/2006/relationships/diagramData" Target="../diagrams/data4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9.xml"/><Relationship Id="rId5" Type="http://schemas.openxmlformats.org/officeDocument/2006/relationships/diagramColors" Target="../diagrams/colors49.xml"/><Relationship Id="rId4" Type="http://schemas.openxmlformats.org/officeDocument/2006/relationships/diagramQuickStyle" Target="../diagrams/quickStyle4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0.xml"/><Relationship Id="rId7" Type="http://schemas.microsoft.com/office/2007/relationships/diagramDrawing" Target="../diagrams/drawing50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0.xml"/><Relationship Id="rId5" Type="http://schemas.openxmlformats.org/officeDocument/2006/relationships/diagramQuickStyle" Target="../diagrams/quickStyle50.xml"/><Relationship Id="rId4" Type="http://schemas.openxmlformats.org/officeDocument/2006/relationships/diagramLayout" Target="../diagrams/layout50.xml"/></Relationships>
</file>

<file path=ppt/slides/_rels/slide1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1.xml"/><Relationship Id="rId3" Type="http://schemas.openxmlformats.org/officeDocument/2006/relationships/image" Target="../media/image18.png"/><Relationship Id="rId7" Type="http://schemas.openxmlformats.org/officeDocument/2006/relationships/diagramColors" Target="../diagrams/colors5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1.xml"/><Relationship Id="rId5" Type="http://schemas.openxmlformats.org/officeDocument/2006/relationships/diagramLayout" Target="../diagrams/layout51.xml"/><Relationship Id="rId4" Type="http://schemas.openxmlformats.org/officeDocument/2006/relationships/diagramData" Target="../diagrams/data51.xml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microsoft.com/office/2007/relationships/diagramDrawing" Target="../diagrams/drawing52.xml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diagramColors" Target="../diagrams/colors5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diagramQuickStyle" Target="../diagrams/quickStyle52.xml"/><Relationship Id="rId5" Type="http://schemas.openxmlformats.org/officeDocument/2006/relationships/image" Target="../media/image21.png"/><Relationship Id="rId10" Type="http://schemas.openxmlformats.org/officeDocument/2006/relationships/diagramLayout" Target="../diagrams/layout52.xml"/><Relationship Id="rId4" Type="http://schemas.openxmlformats.org/officeDocument/2006/relationships/image" Target="../media/image20.jpeg"/><Relationship Id="rId9" Type="http://schemas.openxmlformats.org/officeDocument/2006/relationships/diagramData" Target="../diagrams/data52.xml"/></Relationships>
</file>

<file path=ppt/slides/_rels/slide1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3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3.xml"/><Relationship Id="rId5" Type="http://schemas.openxmlformats.org/officeDocument/2006/relationships/diagramLayout" Target="../diagrams/layout53.xml"/><Relationship Id="rId4" Type="http://schemas.openxmlformats.org/officeDocument/2006/relationships/diagramData" Target="../diagrams/data53.xml"/></Relationships>
</file>

<file path=ppt/slides/_rels/slide11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4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4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4.xml"/><Relationship Id="rId5" Type="http://schemas.openxmlformats.org/officeDocument/2006/relationships/diagramLayout" Target="../diagrams/layout54.xml"/><Relationship Id="rId4" Type="http://schemas.openxmlformats.org/officeDocument/2006/relationships/diagramData" Target="../diagrams/data54.xml"/></Relationships>
</file>

<file path=ppt/slides/_rels/slide1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5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5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5.xml"/><Relationship Id="rId5" Type="http://schemas.openxmlformats.org/officeDocument/2006/relationships/diagramLayout" Target="../diagrams/layout55.xml"/><Relationship Id="rId4" Type="http://schemas.openxmlformats.org/officeDocument/2006/relationships/diagramData" Target="../diagrams/data55.xml"/></Relationships>
</file>

<file path=ppt/slides/_rels/slide11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6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6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6.xml"/><Relationship Id="rId5" Type="http://schemas.openxmlformats.org/officeDocument/2006/relationships/diagramLayout" Target="../diagrams/layout56.xml"/><Relationship Id="rId4" Type="http://schemas.openxmlformats.org/officeDocument/2006/relationships/diagramData" Target="../diagrams/data5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7.xml"/><Relationship Id="rId3" Type="http://schemas.openxmlformats.org/officeDocument/2006/relationships/image" Target="../media/image25.png"/><Relationship Id="rId7" Type="http://schemas.openxmlformats.org/officeDocument/2006/relationships/diagramColors" Target="../diagrams/colors5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7.xml"/><Relationship Id="rId5" Type="http://schemas.openxmlformats.org/officeDocument/2006/relationships/diagramLayout" Target="../diagrams/layout57.xml"/><Relationship Id="rId4" Type="http://schemas.openxmlformats.org/officeDocument/2006/relationships/diagramData" Target="../diagrams/data5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8.xml"/><Relationship Id="rId7" Type="http://schemas.microsoft.com/office/2007/relationships/diagramDrawing" Target="../diagrams/drawing5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8.xml"/><Relationship Id="rId5" Type="http://schemas.openxmlformats.org/officeDocument/2006/relationships/diagramQuickStyle" Target="../diagrams/quickStyle58.xml"/><Relationship Id="rId4" Type="http://schemas.openxmlformats.org/officeDocument/2006/relationships/diagramLayout" Target="../diagrams/layout58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9.xml"/><Relationship Id="rId7" Type="http://schemas.microsoft.com/office/2007/relationships/diagramDrawing" Target="../diagrams/drawing59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9.xml"/><Relationship Id="rId5" Type="http://schemas.openxmlformats.org/officeDocument/2006/relationships/diagramQuickStyle" Target="../diagrams/quickStyle59.xml"/><Relationship Id="rId4" Type="http://schemas.openxmlformats.org/officeDocument/2006/relationships/diagramLayout" Target="../diagrams/layout59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0.xml"/><Relationship Id="rId7" Type="http://schemas.microsoft.com/office/2007/relationships/diagramDrawing" Target="../diagrams/drawing6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0.xml"/><Relationship Id="rId5" Type="http://schemas.openxmlformats.org/officeDocument/2006/relationships/diagramQuickStyle" Target="../diagrams/quickStyle60.xml"/><Relationship Id="rId4" Type="http://schemas.openxmlformats.org/officeDocument/2006/relationships/diagramLayout" Target="../diagrams/layout60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1.xml"/><Relationship Id="rId2" Type="http://schemas.openxmlformats.org/officeDocument/2006/relationships/diagramData" Target="../diagrams/data6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1.xml"/><Relationship Id="rId5" Type="http://schemas.openxmlformats.org/officeDocument/2006/relationships/diagramColors" Target="../diagrams/colors61.xml"/><Relationship Id="rId4" Type="http://schemas.openxmlformats.org/officeDocument/2006/relationships/diagramQuickStyle" Target="../diagrams/quickStyle61.xml"/></Relationships>
</file>

<file path=ppt/slides/_rels/slide1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3.xml"/><Relationship Id="rId3" Type="http://schemas.openxmlformats.org/officeDocument/2006/relationships/diagramData" Target="../diagrams/data62.xml"/><Relationship Id="rId7" Type="http://schemas.microsoft.com/office/2007/relationships/diagramDrawing" Target="../diagrams/drawing62.xml"/><Relationship Id="rId12" Type="http://schemas.microsoft.com/office/2007/relationships/diagramDrawing" Target="../diagrams/drawing6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2.xml"/><Relationship Id="rId11" Type="http://schemas.openxmlformats.org/officeDocument/2006/relationships/diagramColors" Target="../diagrams/colors63.xml"/><Relationship Id="rId5" Type="http://schemas.openxmlformats.org/officeDocument/2006/relationships/diagramQuickStyle" Target="../diagrams/quickStyle62.xml"/><Relationship Id="rId10" Type="http://schemas.openxmlformats.org/officeDocument/2006/relationships/diagramQuickStyle" Target="../diagrams/quickStyle63.xml"/><Relationship Id="rId4" Type="http://schemas.openxmlformats.org/officeDocument/2006/relationships/diagramLayout" Target="../diagrams/layout62.xml"/><Relationship Id="rId9" Type="http://schemas.openxmlformats.org/officeDocument/2006/relationships/diagramLayout" Target="../diagrams/layout6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4.xml"/><Relationship Id="rId2" Type="http://schemas.openxmlformats.org/officeDocument/2006/relationships/diagramData" Target="../diagrams/data6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4.xml"/><Relationship Id="rId5" Type="http://schemas.openxmlformats.org/officeDocument/2006/relationships/diagramColors" Target="../diagrams/colors64.xml"/><Relationship Id="rId4" Type="http://schemas.openxmlformats.org/officeDocument/2006/relationships/diagramQuickStyle" Target="../diagrams/quickStyle64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5.xml"/><Relationship Id="rId2" Type="http://schemas.openxmlformats.org/officeDocument/2006/relationships/diagramData" Target="../diagrams/data6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5.xml"/><Relationship Id="rId5" Type="http://schemas.openxmlformats.org/officeDocument/2006/relationships/diagramColors" Target="../diagrams/colors65.xml"/><Relationship Id="rId4" Type="http://schemas.openxmlformats.org/officeDocument/2006/relationships/diagramQuickStyle" Target="../diagrams/quickStyle6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6.xml"/><Relationship Id="rId7" Type="http://schemas.microsoft.com/office/2007/relationships/diagramDrawing" Target="../diagrams/drawing6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6.xml"/><Relationship Id="rId5" Type="http://schemas.openxmlformats.org/officeDocument/2006/relationships/diagramQuickStyle" Target="../diagrams/quickStyle66.xml"/><Relationship Id="rId4" Type="http://schemas.openxmlformats.org/officeDocument/2006/relationships/diagramLayout" Target="../diagrams/layout6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7.xml"/><Relationship Id="rId2" Type="http://schemas.openxmlformats.org/officeDocument/2006/relationships/diagramData" Target="../diagrams/data6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67.xml"/><Relationship Id="rId5" Type="http://schemas.openxmlformats.org/officeDocument/2006/relationships/diagramColors" Target="../diagrams/colors67.xml"/><Relationship Id="rId4" Type="http://schemas.openxmlformats.org/officeDocument/2006/relationships/diagramQuickStyle" Target="../diagrams/quickStyle67.xml"/></Relationships>
</file>

<file path=ppt/slides/_rels/slide15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8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68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8.xml"/><Relationship Id="rId5" Type="http://schemas.openxmlformats.org/officeDocument/2006/relationships/diagramLayout" Target="../diagrams/layout68.xml"/><Relationship Id="rId4" Type="http://schemas.openxmlformats.org/officeDocument/2006/relationships/diagramData" Target="../diagrams/data68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9.xml"/><Relationship Id="rId7" Type="http://schemas.microsoft.com/office/2007/relationships/diagramDrawing" Target="../diagrams/drawing6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9.xml"/><Relationship Id="rId5" Type="http://schemas.openxmlformats.org/officeDocument/2006/relationships/diagramQuickStyle" Target="../diagrams/quickStyle69.xml"/><Relationship Id="rId4" Type="http://schemas.openxmlformats.org/officeDocument/2006/relationships/diagramLayout" Target="../diagrams/layout69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0.xml"/><Relationship Id="rId7" Type="http://schemas.microsoft.com/office/2007/relationships/diagramDrawing" Target="../diagrams/drawing70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0.xml"/><Relationship Id="rId5" Type="http://schemas.openxmlformats.org/officeDocument/2006/relationships/diagramQuickStyle" Target="../diagrams/quickStyle70.xml"/><Relationship Id="rId4" Type="http://schemas.openxmlformats.org/officeDocument/2006/relationships/diagramLayout" Target="../diagrams/layout70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1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7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71.xml"/><Relationship Id="rId5" Type="http://schemas.openxmlformats.org/officeDocument/2006/relationships/diagramLayout" Target="../diagrams/layout71.xml"/><Relationship Id="rId4" Type="http://schemas.openxmlformats.org/officeDocument/2006/relationships/diagramData" Target="../diagrams/data71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2.xml"/><Relationship Id="rId2" Type="http://schemas.openxmlformats.org/officeDocument/2006/relationships/diagramData" Target="../diagrams/data7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2.xml"/><Relationship Id="rId5" Type="http://schemas.openxmlformats.org/officeDocument/2006/relationships/diagramColors" Target="../diagrams/colors72.xml"/><Relationship Id="rId4" Type="http://schemas.openxmlformats.org/officeDocument/2006/relationships/diagramQuickStyle" Target="../diagrams/quickStyle7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3.xml"/><Relationship Id="rId7" Type="http://schemas.microsoft.com/office/2007/relationships/diagramDrawing" Target="../diagrams/drawing73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3.xml"/><Relationship Id="rId5" Type="http://schemas.openxmlformats.org/officeDocument/2006/relationships/diagramQuickStyle" Target="../diagrams/quickStyle73.xml"/><Relationship Id="rId4" Type="http://schemas.openxmlformats.org/officeDocument/2006/relationships/diagramLayout" Target="../diagrams/layout7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4.xml"/><Relationship Id="rId7" Type="http://schemas.microsoft.com/office/2007/relationships/diagramDrawing" Target="../diagrams/drawing74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4.xml"/><Relationship Id="rId5" Type="http://schemas.openxmlformats.org/officeDocument/2006/relationships/diagramQuickStyle" Target="../diagrams/quickStyle74.xml"/><Relationship Id="rId4" Type="http://schemas.openxmlformats.org/officeDocument/2006/relationships/diagramLayout" Target="../diagrams/layout74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5.xml"/><Relationship Id="rId7" Type="http://schemas.microsoft.com/office/2007/relationships/diagramDrawing" Target="../diagrams/drawing75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5.xml"/><Relationship Id="rId5" Type="http://schemas.openxmlformats.org/officeDocument/2006/relationships/diagramQuickStyle" Target="../diagrams/quickStyle75.xml"/><Relationship Id="rId4" Type="http://schemas.openxmlformats.org/officeDocument/2006/relationships/diagramLayout" Target="../diagrams/layout75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6.xml"/><Relationship Id="rId7" Type="http://schemas.microsoft.com/office/2007/relationships/diagramDrawing" Target="../diagrams/drawing76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6.xml"/><Relationship Id="rId5" Type="http://schemas.openxmlformats.org/officeDocument/2006/relationships/diagramQuickStyle" Target="../diagrams/quickStyle76.xml"/><Relationship Id="rId4" Type="http://schemas.openxmlformats.org/officeDocument/2006/relationships/diagramLayout" Target="../diagrams/layout76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7.xml"/><Relationship Id="rId2" Type="http://schemas.openxmlformats.org/officeDocument/2006/relationships/diagramData" Target="../diagrams/data77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77.xml"/><Relationship Id="rId5" Type="http://schemas.openxmlformats.org/officeDocument/2006/relationships/diagramColors" Target="../diagrams/colors77.xml"/><Relationship Id="rId4" Type="http://schemas.openxmlformats.org/officeDocument/2006/relationships/diagramQuickStyle" Target="../diagrams/quickStyle7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8.xml"/><Relationship Id="rId7" Type="http://schemas.microsoft.com/office/2007/relationships/diagramDrawing" Target="../diagrams/drawing78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78.xml"/><Relationship Id="rId5" Type="http://schemas.openxmlformats.org/officeDocument/2006/relationships/diagramQuickStyle" Target="../diagrams/quickStyle78.xml"/><Relationship Id="rId4" Type="http://schemas.openxmlformats.org/officeDocument/2006/relationships/diagramLayout" Target="../diagrams/layout78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8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3.xml"/><Relationship Id="rId7" Type="http://schemas.openxmlformats.org/officeDocument/2006/relationships/image" Target="../media/image13.png"/><Relationship Id="rId2" Type="http://schemas.openxmlformats.org/officeDocument/2006/relationships/diagramData" Target="../diagrams/data2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3.xml"/><Relationship Id="rId5" Type="http://schemas.openxmlformats.org/officeDocument/2006/relationships/diagramColors" Target="../diagrams/colors23.xml"/><Relationship Id="rId4" Type="http://schemas.openxmlformats.org/officeDocument/2006/relationships/diagramQuickStyle" Target="../diagrams/quickStyl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4.xml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24.xml"/><Relationship Id="rId5" Type="http://schemas.openxmlformats.org/officeDocument/2006/relationships/diagramColors" Target="../diagrams/colors24.xml"/><Relationship Id="rId4" Type="http://schemas.openxmlformats.org/officeDocument/2006/relationships/diagramQuickStyle" Target="../diagrams/quickStyle2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8.xml"/><Relationship Id="rId3" Type="http://schemas.openxmlformats.org/officeDocument/2006/relationships/image" Target="../media/image14.png"/><Relationship Id="rId7" Type="http://schemas.openxmlformats.org/officeDocument/2006/relationships/diagramQuickStyle" Target="../diagrams/quickStyle2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8.xml"/><Relationship Id="rId5" Type="http://schemas.openxmlformats.org/officeDocument/2006/relationships/diagramData" Target="../diagrams/data28.xml"/><Relationship Id="rId4" Type="http://schemas.openxmlformats.org/officeDocument/2006/relationships/image" Target="../media/image15.png"/><Relationship Id="rId9" Type="http://schemas.microsoft.com/office/2007/relationships/diagramDrawing" Target="../diagrams/drawing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9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29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9.xml"/><Relationship Id="rId5" Type="http://schemas.openxmlformats.org/officeDocument/2006/relationships/diagramData" Target="../diagrams/data29.xml"/><Relationship Id="rId4" Type="http://schemas.openxmlformats.org/officeDocument/2006/relationships/image" Target="../media/image17.png"/><Relationship Id="rId9" Type="http://schemas.microsoft.com/office/2007/relationships/diagramDrawing" Target="../diagrams/drawing2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0.xml"/><Relationship Id="rId3" Type="http://schemas.openxmlformats.org/officeDocument/2006/relationships/image" Target="../media/image16.png"/><Relationship Id="rId7" Type="http://schemas.openxmlformats.org/officeDocument/2006/relationships/diagramQuickStyle" Target="../diagrams/quickStyle30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0.xml"/><Relationship Id="rId5" Type="http://schemas.openxmlformats.org/officeDocument/2006/relationships/diagramData" Target="../diagrams/data30.xml"/><Relationship Id="rId4" Type="http://schemas.openxmlformats.org/officeDocument/2006/relationships/image" Target="../media/image17.png"/><Relationship Id="rId9" Type="http://schemas.microsoft.com/office/2007/relationships/diagramDrawing" Target="../diagrams/drawing3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1.xml"/><Relationship Id="rId2" Type="http://schemas.openxmlformats.org/officeDocument/2006/relationships/diagramData" Target="../diagrams/data3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1.xml"/><Relationship Id="rId5" Type="http://schemas.openxmlformats.org/officeDocument/2006/relationships/diagramColors" Target="../diagrams/colors31.xml"/><Relationship Id="rId4" Type="http://schemas.openxmlformats.org/officeDocument/2006/relationships/diagramQuickStyle" Target="../diagrams/quickStyle3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2.xml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2.xml"/><Relationship Id="rId5" Type="http://schemas.openxmlformats.org/officeDocument/2006/relationships/diagramColors" Target="../diagrams/colors32.xml"/><Relationship Id="rId4" Type="http://schemas.openxmlformats.org/officeDocument/2006/relationships/diagramQuickStyle" Target="../diagrams/quickStyle3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3.xml"/><Relationship Id="rId5" Type="http://schemas.openxmlformats.org/officeDocument/2006/relationships/diagramQuickStyle" Target="../diagrams/quickStyle33.xml"/><Relationship Id="rId4" Type="http://schemas.openxmlformats.org/officeDocument/2006/relationships/diagramLayout" Target="../diagrams/layout3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4.xml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4.xml"/><Relationship Id="rId5" Type="http://schemas.openxmlformats.org/officeDocument/2006/relationships/diagramColors" Target="../diagrams/colors34.xml"/><Relationship Id="rId4" Type="http://schemas.openxmlformats.org/officeDocument/2006/relationships/diagramQuickStyle" Target="../diagrams/quickStyle3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5.xml"/><Relationship Id="rId2" Type="http://schemas.openxmlformats.org/officeDocument/2006/relationships/diagramData" Target="../diagrams/data3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5.xml"/><Relationship Id="rId5" Type="http://schemas.openxmlformats.org/officeDocument/2006/relationships/diagramColors" Target="../diagrams/colors35.xml"/><Relationship Id="rId4" Type="http://schemas.openxmlformats.org/officeDocument/2006/relationships/diagramQuickStyle" Target="../diagrams/quickStyle3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6.xml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6.xml"/><Relationship Id="rId5" Type="http://schemas.openxmlformats.org/officeDocument/2006/relationships/diagramColors" Target="../diagrams/colors36.xml"/><Relationship Id="rId4" Type="http://schemas.openxmlformats.org/officeDocument/2006/relationships/diagramQuickStyle" Target="../diagrams/quickStyle36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7.xml"/><Relationship Id="rId2" Type="http://schemas.openxmlformats.org/officeDocument/2006/relationships/diagramData" Target="../diagrams/data3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7.xml"/><Relationship Id="rId5" Type="http://schemas.openxmlformats.org/officeDocument/2006/relationships/diagramColors" Target="../diagrams/colors37.xml"/><Relationship Id="rId4" Type="http://schemas.openxmlformats.org/officeDocument/2006/relationships/diagramQuickStyle" Target="../diagrams/quickStyle3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8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8.xml"/><Relationship Id="rId5" Type="http://schemas.openxmlformats.org/officeDocument/2006/relationships/diagramColors" Target="../diagrams/colors38.xml"/><Relationship Id="rId4" Type="http://schemas.openxmlformats.org/officeDocument/2006/relationships/diagramQuickStyle" Target="../diagrams/quickStyle38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9.xml"/><Relationship Id="rId2" Type="http://schemas.openxmlformats.org/officeDocument/2006/relationships/diagramData" Target="../diagrams/data39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9.xml"/><Relationship Id="rId5" Type="http://schemas.openxmlformats.org/officeDocument/2006/relationships/diagramColors" Target="../diagrams/colors39.xml"/><Relationship Id="rId4" Type="http://schemas.openxmlformats.org/officeDocument/2006/relationships/diagramQuickStyle" Target="../diagrams/quickStyle39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1.xml"/><Relationship Id="rId13" Type="http://schemas.openxmlformats.org/officeDocument/2006/relationships/diagramData" Target="../diagrams/data42.xml"/><Relationship Id="rId3" Type="http://schemas.openxmlformats.org/officeDocument/2006/relationships/diagramData" Target="../diagrams/data40.xml"/><Relationship Id="rId7" Type="http://schemas.microsoft.com/office/2007/relationships/diagramDrawing" Target="../diagrams/drawing40.xml"/><Relationship Id="rId12" Type="http://schemas.microsoft.com/office/2007/relationships/diagramDrawing" Target="../diagrams/drawing41.xml"/><Relationship Id="rId17" Type="http://schemas.microsoft.com/office/2007/relationships/diagramDrawing" Target="../diagrams/drawing42.xml"/><Relationship Id="rId2" Type="http://schemas.openxmlformats.org/officeDocument/2006/relationships/notesSlide" Target="../notesSlides/notesSlide18.xml"/><Relationship Id="rId16" Type="http://schemas.openxmlformats.org/officeDocument/2006/relationships/diagramColors" Target="../diagrams/colors4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0.xml"/><Relationship Id="rId11" Type="http://schemas.openxmlformats.org/officeDocument/2006/relationships/diagramColors" Target="../diagrams/colors41.xml"/><Relationship Id="rId5" Type="http://schemas.openxmlformats.org/officeDocument/2006/relationships/diagramQuickStyle" Target="../diagrams/quickStyle40.xml"/><Relationship Id="rId15" Type="http://schemas.openxmlformats.org/officeDocument/2006/relationships/diagramQuickStyle" Target="../diagrams/quickStyle42.xml"/><Relationship Id="rId10" Type="http://schemas.openxmlformats.org/officeDocument/2006/relationships/diagramQuickStyle" Target="../diagrams/quickStyle41.xml"/><Relationship Id="rId4" Type="http://schemas.openxmlformats.org/officeDocument/2006/relationships/diagramLayout" Target="../diagrams/layout40.xml"/><Relationship Id="rId9" Type="http://schemas.openxmlformats.org/officeDocument/2006/relationships/diagramLayout" Target="../diagrams/layout41.xml"/><Relationship Id="rId14" Type="http://schemas.openxmlformats.org/officeDocument/2006/relationships/diagramLayout" Target="../diagrams/layout42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4.xml"/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12" Type="http://schemas.microsoft.com/office/2007/relationships/diagramDrawing" Target="../diagrams/drawing4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3.xml"/><Relationship Id="rId11" Type="http://schemas.openxmlformats.org/officeDocument/2006/relationships/diagramColors" Target="../diagrams/colors44.xml"/><Relationship Id="rId5" Type="http://schemas.openxmlformats.org/officeDocument/2006/relationships/diagramQuickStyle" Target="../diagrams/quickStyle43.xml"/><Relationship Id="rId10" Type="http://schemas.openxmlformats.org/officeDocument/2006/relationships/diagramQuickStyle" Target="../diagrams/quickStyle44.xml"/><Relationship Id="rId4" Type="http://schemas.openxmlformats.org/officeDocument/2006/relationships/diagramLayout" Target="../diagrams/layout43.xml"/><Relationship Id="rId9" Type="http://schemas.openxmlformats.org/officeDocument/2006/relationships/diagramLayout" Target="../diagrams/layout4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5.xml"/><Relationship Id="rId2" Type="http://schemas.openxmlformats.org/officeDocument/2006/relationships/diagramData" Target="../diagrams/data45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5.xml"/><Relationship Id="rId5" Type="http://schemas.openxmlformats.org/officeDocument/2006/relationships/diagramColors" Target="../diagrams/colors45.xml"/><Relationship Id="rId4" Type="http://schemas.openxmlformats.org/officeDocument/2006/relationships/diagramQuickStyle" Target="../diagrams/quickStyle4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6.xml"/><Relationship Id="rId2" Type="http://schemas.openxmlformats.org/officeDocument/2006/relationships/diagramData" Target="../diagrams/data46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6.xml"/><Relationship Id="rId5" Type="http://schemas.openxmlformats.org/officeDocument/2006/relationships/diagramColors" Target="../diagrams/colors46.xml"/><Relationship Id="rId4" Type="http://schemas.openxmlformats.org/officeDocument/2006/relationships/diagramQuickStyle" Target="../diagrams/quickStyle46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7.xml"/><Relationship Id="rId2" Type="http://schemas.openxmlformats.org/officeDocument/2006/relationships/diagramData" Target="../diagrams/data47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47.xml"/><Relationship Id="rId5" Type="http://schemas.openxmlformats.org/officeDocument/2006/relationships/diagramColors" Target="../diagrams/colors47.xml"/><Relationship Id="rId4" Type="http://schemas.openxmlformats.org/officeDocument/2006/relationships/diagramQuickStyle" Target="../diagrams/quickStyle4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8.xml"/><Relationship Id="rId7" Type="http://schemas.microsoft.com/office/2007/relationships/diagramDrawing" Target="../diagrams/drawing4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8.xml"/><Relationship Id="rId5" Type="http://schemas.openxmlformats.org/officeDocument/2006/relationships/diagramQuickStyle" Target="../diagrams/quickStyle48.xml"/><Relationship Id="rId4" Type="http://schemas.openxmlformats.org/officeDocument/2006/relationships/diagramLayout" Target="../diagrams/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2192000" cy="63239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5400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人的本质在于</a:t>
            </a: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（）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A:人的自然属性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B:人的道德素质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C:人的社会属性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D:人的文化素质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 flipV="1">
            <a:off x="4951127" y="8430985"/>
            <a:ext cx="5350418" cy="81374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951413" y="4521943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5690157" y="8512359"/>
            <a:ext cx="5422902" cy="2794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H="1" flipV="1">
            <a:off x="15690157" y="4461057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4271120" y="10354447"/>
            <a:ext cx="19568160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单位商品的价值量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社会必要劳动时间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正比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                        与生产该商品的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成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反比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463474" y="8903795"/>
            <a:ext cx="4627880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557628" y="436017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8573510" y="8927446"/>
            <a:ext cx="2934080" cy="800211"/>
          </a:xfrm>
          <a:prstGeom prst="rect">
            <a:avLst/>
          </a:prstGeom>
          <a:noFill/>
        </p:spPr>
        <p:txBody>
          <a:bodyPr wrap="non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劳动生产率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12905000" y="420026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951127" y="4907020"/>
            <a:ext cx="4216538" cy="361930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6746345" y="4991082"/>
            <a:ext cx="3654334" cy="296054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22" name="图表 21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决定商品价值量的是（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A:社会必要劳动时间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B:最多劳动时间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C:个别劳动时间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D:最少劳动时间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决定商品价值量的是（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A:社会必要劳动时间</a:t>
            </a:r>
            <a:endParaRPr lang="zh-CN" altLang="en-US" sz="56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B:最多劳动时间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C:个别劳动时间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D:最少劳动时间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单位商品的价值量与包含在该商品中的社会必要劳动量是</a:t>
            </a: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   )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成正比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成反比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不成比例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反向变化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单位商品的价值量与包含在该商品中的社会必要劳动量是</a:t>
            </a: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    )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成正比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成反比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不成比例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反向变化 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7" y="3689649"/>
            <a:ext cx="15382801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单位商品价值量与劳动生产率的关系是（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二者成反比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二者总按不同比例变化 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689649"/>
            <a:ext cx="1497766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商品价值量与劳动生产率的关系是（ 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二者成反比</a:t>
            </a:r>
            <a:endParaRPr lang="zh-CN" altLang="en-US" sz="56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二者总按不同比例变化 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商品的价值量由生产商品的（）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社会总劳动时间所决定的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商品的价值量由生产商品的（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社会总劳动时间所决定的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决定商品价值量的是生产商品的(    )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A:社会劳动时间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B:社会必要劳动时间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C:剩余劳动时间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D:个别劳动时间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2192000" cy="63239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5400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人的本质在于</a:t>
            </a:r>
            <a:r>
              <a:rPr sz="5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5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A:人的自然属性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B:人的道德素质</a:t>
            </a:r>
          </a:p>
          <a:p>
            <a:pPr algn="l">
              <a:lnSpc>
                <a:spcPct val="150000"/>
              </a:lnSpc>
            </a:pPr>
            <a:r>
              <a:rPr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C:人的社会属性</a:t>
            </a: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D:人的文化素质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决定商品价值量的是生产商品的(  </a:t>
            </a:r>
            <a:r>
              <a:rPr 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)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A:社会劳动时间</a:t>
            </a:r>
          </a:p>
          <a:p>
            <a:pPr algn="l">
              <a:lnSpc>
                <a:spcPct val="150000"/>
              </a:lnSpc>
            </a:pPr>
            <a:r>
              <a:rPr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B:社会必要劳动时间</a:t>
            </a:r>
            <a:endParaRPr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C:剩余劳动时间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D:个别劳动时间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769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由社会必要劳动时间决定的商品价值量，叫做（　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商品的社会价值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商品的生产价值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商品的劳动价值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由社会必要劳动时间决定的商品价值量，叫做（　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商品的社会价值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商品的生产价值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商品的劳动价值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966864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外在表现形式：货币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457" y="4841776"/>
            <a:ext cx="9458498" cy="7299068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7" name="图表 6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18568" y="218293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148498" y="4541975"/>
            <a:ext cx="12487848" cy="1900202"/>
            <a:chOff x="1847528" y="476672"/>
            <a:chExt cx="5770985" cy="1280313"/>
          </a:xfrm>
        </p:grpSpPr>
        <p:grpSp>
          <p:nvGrpSpPr>
            <p:cNvPr id="10" name="组合 9"/>
            <p:cNvGrpSpPr/>
            <p:nvPr/>
          </p:nvGrpSpPr>
          <p:grpSpPr>
            <a:xfrm>
              <a:off x="1919536" y="613797"/>
              <a:ext cx="5256584" cy="1019873"/>
              <a:chOff x="7154608" y="998517"/>
              <a:chExt cx="5256584" cy="1019873"/>
            </a:xfrm>
          </p:grpSpPr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101326" y="1226855"/>
                <a:ext cx="897207" cy="66555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728883" y="998517"/>
                <a:ext cx="682309" cy="10198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1213464" y="998517"/>
                <a:ext cx="480789" cy="9746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7154608" y="1294835"/>
                <a:ext cx="2448272" cy="5599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1.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物物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sp>
          <p:nvSpPr>
            <p:cNvPr id="11" name="圆角矩形 10"/>
            <p:cNvSpPr/>
            <p:nvPr/>
          </p:nvSpPr>
          <p:spPr>
            <a:xfrm>
              <a:off x="1847528" y="476672"/>
              <a:ext cx="5770985" cy="1280313"/>
            </a:xfrm>
            <a:prstGeom prst="roundRect">
              <a:avLst>
                <a:gd name="adj" fmla="val 0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80683" y="6826780"/>
            <a:ext cx="12623478" cy="4187738"/>
            <a:chOff x="432333" y="3859291"/>
            <a:chExt cx="6311739" cy="2093869"/>
          </a:xfrm>
          <a:solidFill>
            <a:schemeClr val="bg1"/>
          </a:solidFill>
        </p:grpSpPr>
        <p:sp>
          <p:nvSpPr>
            <p:cNvPr id="17" name="圆角矩形 16"/>
            <p:cNvSpPr/>
            <p:nvPr/>
          </p:nvSpPr>
          <p:spPr>
            <a:xfrm>
              <a:off x="432333" y="3859291"/>
              <a:ext cx="6311739" cy="2093869"/>
            </a:xfrm>
            <a:prstGeom prst="roundRect">
              <a:avLst>
                <a:gd name="adj" fmla="val 578"/>
              </a:avLst>
            </a:prstGeom>
            <a:grp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485365" y="4100561"/>
              <a:ext cx="6011910" cy="1745000"/>
              <a:chOff x="6155075" y="2350580"/>
              <a:chExt cx="4321005" cy="2220386"/>
            </a:xfrm>
            <a:grpFill/>
          </p:grpSpPr>
          <p:pic>
            <p:nvPicPr>
              <p:cNvPr id="20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2864" y="2350580"/>
                <a:ext cx="771153" cy="101181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1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21760" y="3551094"/>
                <a:ext cx="682309" cy="1019872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22" name="Picture 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04927" y="3551094"/>
                <a:ext cx="771153" cy="1011815"/>
              </a:xfrm>
              <a:prstGeom prst="rect">
                <a:avLst/>
              </a:pr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3" name="TextBox 22"/>
              <p:cNvSpPr txBox="1"/>
              <p:nvPr/>
            </p:nvSpPr>
            <p:spPr>
              <a:xfrm>
                <a:off x="9189328" y="2412316"/>
                <a:ext cx="480789" cy="92031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9131652" y="3519693"/>
                <a:ext cx="480789" cy="92031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55075" y="3097655"/>
                <a:ext cx="2297039" cy="528692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2.</a:t>
                </a:r>
                <a:r>
                  <a:rPr lang="zh-CN" altLang="en-US" sz="4800" dirty="0"/>
                  <a:t>物与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一般等价物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4118" y="4273060"/>
              <a:ext cx="897207" cy="493900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26" name="组合 25"/>
          <p:cNvGrpSpPr/>
          <p:nvPr/>
        </p:nvGrpSpPr>
        <p:grpSpPr>
          <a:xfrm>
            <a:off x="13984462" y="4489743"/>
            <a:ext cx="10181016" cy="6509546"/>
            <a:chOff x="540202" y="3083917"/>
            <a:chExt cx="5112765" cy="2545089"/>
          </a:xfrm>
        </p:grpSpPr>
        <p:grpSp>
          <p:nvGrpSpPr>
            <p:cNvPr id="27" name="组合 26"/>
            <p:cNvGrpSpPr/>
            <p:nvPr/>
          </p:nvGrpSpPr>
          <p:grpSpPr>
            <a:xfrm>
              <a:off x="540202" y="3327271"/>
              <a:ext cx="4455624" cy="2032621"/>
              <a:chOff x="738965" y="2423675"/>
              <a:chExt cx="3953430" cy="2127825"/>
            </a:xfrm>
          </p:grpSpPr>
          <p:pic>
            <p:nvPicPr>
              <p:cNvPr id="32" name="Picture 3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15700" y="3531628"/>
                <a:ext cx="682309" cy="10198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3383632" y="2423675"/>
                <a:ext cx="480789" cy="59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3383632" y="3648606"/>
                <a:ext cx="480789" cy="592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8800" dirty="0">
                    <a:solidFill>
                      <a:srgbClr val="FF0000"/>
                    </a:solidFill>
                  </a:rPr>
                  <a:t>=</a:t>
                </a:r>
                <a:endParaRPr lang="zh-CN" altLang="en-US" sz="88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8965" y="3202127"/>
                <a:ext cx="3953430" cy="340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800" dirty="0"/>
                  <a:t>3.</a:t>
                </a:r>
                <a:r>
                  <a:rPr lang="zh-CN" altLang="en-US" sz="4800" dirty="0"/>
                  <a:t>物与</a:t>
                </a:r>
                <a:r>
                  <a:rPr lang="zh-CN" altLang="en-US" sz="4800" dirty="0">
                    <a:solidFill>
                      <a:srgbClr val="C00000"/>
                    </a:solidFill>
                  </a:rPr>
                  <a:t>固定的一般等价物</a:t>
                </a:r>
                <a:r>
                  <a:rPr lang="zh-CN" altLang="en-US" sz="4800" dirty="0"/>
                  <a:t>交换</a:t>
                </a:r>
              </a:p>
            </p:txBody>
          </p:sp>
        </p:grpSp>
        <p:sp>
          <p:nvSpPr>
            <p:cNvPr id="28" name="圆角矩形 27"/>
            <p:cNvSpPr/>
            <p:nvPr/>
          </p:nvSpPr>
          <p:spPr>
            <a:xfrm>
              <a:off x="540202" y="3083917"/>
              <a:ext cx="5112765" cy="2545089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491" y="3417645"/>
              <a:ext cx="1513626" cy="655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5585" y="4626453"/>
              <a:ext cx="1513626" cy="655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3867" y="3498254"/>
              <a:ext cx="897207" cy="4939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7" name="矩形 36"/>
          <p:cNvSpPr/>
          <p:nvPr/>
        </p:nvSpPr>
        <p:spPr>
          <a:xfrm>
            <a:off x="4874953" y="11327074"/>
            <a:ext cx="14200018" cy="1477319"/>
          </a:xfrm>
          <a:prstGeom prst="rect">
            <a:avLst/>
          </a:prstGeom>
          <a:solidFill>
            <a:srgbClr val="FFFF00"/>
          </a:solidFill>
        </p:spPr>
        <p:txBody>
          <a:bodyPr wrap="square"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货币的本质：固定的充当一般等价物的商品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40" name="图表 3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9552" y="4553744"/>
            <a:ext cx="7676976" cy="7018412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20" y="7002016"/>
            <a:ext cx="6424960" cy="5873800"/>
          </a:xfrm>
          <a:prstGeom prst="rect">
            <a:avLst/>
          </a:prstGeom>
        </p:spPr>
      </p:pic>
      <p:graphicFrame>
        <p:nvGraphicFramePr>
          <p:cNvPr id="11" name="图表 10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352839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864" y="8168500"/>
            <a:ext cx="5128816" cy="4688844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5"/>
          <a:ext cx="15841760" cy="588065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00" y="8233794"/>
            <a:ext cx="5416848" cy="4952168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7" y="3330109"/>
            <a:ext cx="12192000" cy="7477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人区别于动物的根本标志在于（ 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文字符号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制造和使用工具</a:t>
            </a:r>
            <a:endParaRPr lang="zh-CN" altLang="en-US" sz="48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自我意识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宗教信仰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966864" y="1929662"/>
            <a:ext cx="12192000" cy="1661985"/>
          </a:xfrm>
          <a:prstGeom prst="rect">
            <a:avLst/>
          </a:prstGeom>
        </p:spPr>
        <p:txBody>
          <a:bodyPr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货币的职能</a:t>
            </a:r>
            <a:r>
              <a:rPr lang="zh-CN" altLang="en-US" sz="64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（选择题、简答题）</a:t>
            </a:r>
            <a:endParaRPr lang="en-US" altLang="zh-CN" sz="6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8" name="表格 37"/>
          <p:cNvGraphicFramePr>
            <a:graphicFrameLocks noGrp="1"/>
          </p:cNvGraphicFramePr>
          <p:nvPr/>
        </p:nvGraphicFramePr>
        <p:xfrm>
          <a:off x="7583488" y="4553744"/>
          <a:ext cx="15841760" cy="7056780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5010618"/>
                <a:gridCol w="10831142"/>
              </a:tblGrid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职能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事例</a:t>
                      </a:r>
                      <a:endParaRPr lang="zh-CN" altLang="en-US" sz="48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价值尺度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一个手机标价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流通手段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</a:t>
                      </a:r>
                      <a:r>
                        <a:rPr lang="en-US" altLang="zh-CN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8000</a:t>
                      </a:r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元买了这个手机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贮藏手段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存金币</a:t>
                      </a: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支付手段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赊购赊销、发工资、交租金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761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世界货币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000" b="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世界市场发挥一般等价物</a:t>
                      </a:r>
                      <a:endParaRPr lang="zh-CN" altLang="en-US" sz="40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左大括号 2"/>
          <p:cNvSpPr/>
          <p:nvPr/>
        </p:nvSpPr>
        <p:spPr>
          <a:xfrm>
            <a:off x="6287344" y="5993905"/>
            <a:ext cx="1296144" cy="1839582"/>
          </a:xfrm>
          <a:prstGeom prst="leftBrace">
            <a:avLst>
              <a:gd name="adj1" fmla="val 8253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5" name="文本框 4"/>
          <p:cNvSpPr txBox="1"/>
          <p:nvPr/>
        </p:nvSpPr>
        <p:spPr>
          <a:xfrm>
            <a:off x="2463370" y="6328919"/>
            <a:ext cx="3888432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基本职能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800" y="8233794"/>
            <a:ext cx="5416848" cy="49521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9023468" y="12187899"/>
            <a:ext cx="44644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记忆：价通藏支世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6656497" y="72845"/>
          <a:ext cx="7736630" cy="25562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货币的本质是（ ）</a:t>
            </a:r>
          </a:p>
          <a:p>
            <a:pPr algn="l">
              <a:lnSpc>
                <a:spcPct val="150000"/>
              </a:lnSpc>
            </a:pPr>
            <a:endParaRPr lang="zh-CN" altLang="en-US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A:固定充当一般等价物的商品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B:偶尔充当一般等价物的商品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C:固定充当特殊等价物的商品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D:偶尔充当特殊等价物的商品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货币的本质是（ ）</a:t>
            </a:r>
          </a:p>
          <a:p>
            <a:pPr algn="l">
              <a:lnSpc>
                <a:spcPct val="150000"/>
              </a:lnSpc>
            </a:pPr>
            <a:endParaRPr lang="zh-CN" altLang="en-US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A:固定充当一般等价物的商品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B:偶尔充当一般等价物的商品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C:固定充当特殊等价物的商品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D:偶尔充当特殊等价物的商品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越出一国的范围，在世界市场上发挥一般等价物的作用，</a:t>
            </a:r>
            <a:endParaRPr lang="en-US" altLang="zh-CN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这体现了货币的（）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403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越出一国的范围，在世界市场上发挥一般等价物的作用，</a:t>
            </a:r>
            <a:endParaRPr lang="en-US" altLang="zh-CN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这体现了货币的（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世界货币职能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864" y="3977680"/>
            <a:ext cx="2275452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人们在商店购买商品时，一手交钱一手交货，其货币执行的是（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66864" y="3977680"/>
            <a:ext cx="2275452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人们在商店购买商品时，一手交钱一手交货，其货币执行的是（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价格标准职能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工资的货币执行的是货币的（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支付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工资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的货币执行的是货币的（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7" y="3330109"/>
            <a:ext cx="12192000" cy="74777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人区别于动物的根本标志在于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48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文字符号</a:t>
            </a:r>
          </a:p>
          <a:p>
            <a:pPr algn="l">
              <a:lnSpc>
                <a:spcPct val="200000"/>
              </a:lnSpc>
            </a:pP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制造和使用工具</a:t>
            </a:r>
            <a:endParaRPr lang="zh-CN" altLang="en-US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自我意识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宗教信仰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4033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用于清偿债务所执行的职能属于货币的（）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用于清偿债务所执行的职能属于货币的（）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储藏手段职能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826640" y="3483511"/>
            <a:ext cx="22322480" cy="3508645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48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基本矛盾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：私人劳动和社会劳动的矛盾</a:t>
            </a:r>
            <a:r>
              <a:rPr lang="zh-CN" altLang="en-US" sz="4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右大括号 2"/>
          <p:cNvSpPr/>
          <p:nvPr/>
        </p:nvSpPr>
        <p:spPr>
          <a:xfrm>
            <a:off x="11824543" y="7121371"/>
            <a:ext cx="910114" cy="1920415"/>
          </a:xfrm>
          <a:prstGeom prst="rightBrace">
            <a:avLst>
              <a:gd name="adj1" fmla="val 33604"/>
              <a:gd name="adj2" fmla="val 50000"/>
            </a:avLst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182852" tIns="91436" rIns="182852" bIns="91436" rtlCol="0" anchor="ctr"/>
          <a:lstStyle/>
          <a:p>
            <a:pPr algn="ctr"/>
            <a:endParaRPr lang="zh-CN" altLang="en-US" sz="6000"/>
          </a:p>
        </p:txBody>
      </p:sp>
      <p:sp>
        <p:nvSpPr>
          <p:cNvPr id="7" name="TextBox 5"/>
          <p:cNvSpPr txBox="1"/>
          <p:nvPr/>
        </p:nvSpPr>
        <p:spPr>
          <a:xfrm>
            <a:off x="13155848" y="7250585"/>
            <a:ext cx="10985275" cy="1658620"/>
          </a:xfrm>
          <a:prstGeom prst="rect">
            <a:avLst/>
          </a:prstGeom>
          <a:solidFill>
            <a:srgbClr val="FFFF00"/>
          </a:solidFill>
        </p:spPr>
        <p:txBody>
          <a:bodyPr wrap="square" lIns="182852" tIns="91436" rIns="182852" bIns="91436" rtlCol="0">
            <a:spAutoFit/>
          </a:bodyPr>
          <a:lstStyle/>
          <a:p>
            <a:r>
              <a:rPr lang="en-US" altLang="zh-CN" sz="4800" dirty="0"/>
              <a:t> </a:t>
            </a:r>
            <a:r>
              <a:rPr lang="zh-CN" altLang="en-US" sz="4800" dirty="0"/>
              <a:t>矛盾： 能否得到社会的认可，</a:t>
            </a:r>
            <a:endParaRPr lang="en-US" altLang="zh-CN" sz="4800" dirty="0"/>
          </a:p>
          <a:p>
            <a:r>
              <a:rPr lang="zh-CN" altLang="en-US" sz="4800" dirty="0"/>
              <a:t>从私人劳动转化为社会劳动。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920847" y="6862941"/>
            <a:ext cx="10813810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私人劳动：生产资料私有制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社会劳动：劳动都是提供给社会的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第一节资本主义的形成</a:t>
            </a:r>
          </a:p>
        </p:txBody>
      </p:sp>
      <p:graphicFrame>
        <p:nvGraphicFramePr>
          <p:cNvPr id="10" name="图表 9"/>
          <p:cNvGraphicFramePr/>
          <p:nvPr/>
        </p:nvGraphicFramePr>
        <p:xfrm>
          <a:off x="16224448" y="-55698"/>
          <a:ext cx="8647612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私有制为基础的商品经济的基本矛盾是（）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私人劳动与社会劳动的矛盾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 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必要劳动与剩余劳动的矛盾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私有制为基础的商品经济的基本矛盾是（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私人劳动与社会劳动的矛盾</a:t>
            </a:r>
            <a:endParaRPr lang="zh-CN" altLang="en-US" sz="56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 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简单劳动与复杂劳动的矛盾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具体劳动与抽象劳动的矛盾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必要劳动与剩余劳动的矛盾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以私有制为基础的商品经济的基本矛盾是（　　　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A:使用价值和价值的矛盾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B:具体劳动和抽象劳动的矛盾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C:价值和交换价值的矛盾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D:私人劳动和社会劳动的矛盾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401616"/>
            <a:ext cx="191541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以私有制为基础的商品经济的基本矛盾是（　</a:t>
            </a:r>
            <a:r>
              <a:rPr 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A:使用价值和价值的矛盾</a:t>
            </a:r>
            <a:r>
              <a:rPr 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商品的二因素</a:t>
            </a:r>
            <a:r>
              <a:rPr 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)</a:t>
            </a:r>
            <a:endParaRPr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B:具体劳动和抽象劳动的矛盾</a:t>
            </a:r>
            <a:r>
              <a:rPr 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(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劳动的二重性</a:t>
            </a:r>
            <a:r>
              <a:rPr 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)</a:t>
            </a:r>
            <a:endParaRPr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C:价值和交换价值的矛盾</a:t>
            </a:r>
          </a:p>
          <a:p>
            <a:pPr algn="l">
              <a:lnSpc>
                <a:spcPct val="150000"/>
              </a:lnSpc>
            </a:pPr>
            <a:r>
              <a:rPr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D:私人劳动和社会劳动的矛盾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102768" y="2249489"/>
          <a:ext cx="21841072" cy="10601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2716464" y="2273523"/>
          <a:ext cx="16011803" cy="91734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椭圆 2"/>
          <p:cNvSpPr/>
          <p:nvPr/>
        </p:nvSpPr>
        <p:spPr>
          <a:xfrm>
            <a:off x="8536429" y="9954825"/>
            <a:ext cx="4371872" cy="2301390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规律</a:t>
            </a:r>
          </a:p>
        </p:txBody>
      </p:sp>
      <p:graphicFrame>
        <p:nvGraphicFramePr>
          <p:cNvPr id="4" name="图表 3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6" y="3330109"/>
            <a:ext cx="16071273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唯物史观认为，人的本质在其现实性上是（）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人的价值追求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人的政治立场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人的情感态度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人的一切社会关系的总和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869898" y="2461585"/>
            <a:ext cx="21031200" cy="1546898"/>
          </a:xfrm>
          <a:prstGeom prst="rect">
            <a:avLst/>
          </a:prstGeom>
        </p:spPr>
        <p:txBody>
          <a:bodyPr vert="horz" lIns="182852" tIns="91436" rIns="182852" bIns="91436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lang="zh-CN" altLang="en-US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lang="en-US" altLang="zh-CN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140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2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6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668193" y="4008483"/>
            <a:ext cx="21434614" cy="2916496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                ）决定的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②商品交换以（）为基础，等价交换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/>
        </p:nvSpPr>
        <p:spPr>
          <a:xfrm>
            <a:off x="1668192" y="2216823"/>
            <a:ext cx="21031200" cy="1546898"/>
          </a:xfrm>
          <a:prstGeom prst="rect">
            <a:avLst/>
          </a:prstGeom>
        </p:spPr>
        <p:txBody>
          <a:bodyPr vert="horz" lIns="182852" tIns="91436" rIns="182852" bIns="91436" rtlCol="0">
            <a:norm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商品经济的基本规律：价值规律</a:t>
            </a:r>
            <a:r>
              <a:rPr lang="zh-CN" altLang="en-US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r>
              <a:rPr lang="en-US" altLang="zh-CN" sz="40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8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141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016348" y="8401523"/>
            <a:ext cx="18384564" cy="1232874"/>
            <a:chOff x="839416" y="5512702"/>
            <a:chExt cx="7616080" cy="538684"/>
          </a:xfrm>
        </p:grpSpPr>
        <p:sp>
          <p:nvSpPr>
            <p:cNvPr id="12" name="TextBox 8"/>
            <p:cNvSpPr txBox="1"/>
            <p:nvPr/>
          </p:nvSpPr>
          <p:spPr>
            <a:xfrm>
              <a:off x="839416" y="5742087"/>
              <a:ext cx="2808312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latin typeface="+mj-ea"/>
                  <a:ea typeface="方正清刻本悦宋简体" panose="02000000000000000000" pitchFamily="2" charset="-122"/>
                </a:rPr>
                <a:t>社会必要劳动时间</a:t>
              </a: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3800999" y="5512702"/>
              <a:ext cx="1227646" cy="384034"/>
              <a:chOff x="3800999" y="5512702"/>
              <a:chExt cx="1227646" cy="384034"/>
            </a:xfrm>
          </p:grpSpPr>
          <p:cxnSp>
            <p:nvCxnSpPr>
              <p:cNvPr id="19" name="直接箭头连接符 18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0"/>
              <p:cNvSpPr txBox="1"/>
              <p:nvPr/>
            </p:nvSpPr>
            <p:spPr>
              <a:xfrm>
                <a:off x="4092542" y="5512702"/>
                <a:ext cx="936103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5176664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价值</a:t>
              </a: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6190028" y="5512702"/>
              <a:ext cx="1286889" cy="384034"/>
              <a:chOff x="3800999" y="5512702"/>
              <a:chExt cx="1286889" cy="384034"/>
            </a:xfrm>
          </p:grpSpPr>
          <p:cxnSp>
            <p:nvCxnSpPr>
              <p:cNvPr id="17" name="直接箭头连接符 16"/>
              <p:cNvCxnSpPr/>
              <p:nvPr/>
            </p:nvCxnSpPr>
            <p:spPr>
              <a:xfrm>
                <a:off x="3800999" y="5896736"/>
                <a:ext cx="1224136" cy="0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151784" y="5512702"/>
                <a:ext cx="936104" cy="3092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1827530"/>
                <a:r>
                  <a:rPr lang="zh-CN" altLang="en-US" sz="4000" dirty="0">
                    <a:solidFill>
                      <a:prstClr val="black"/>
                    </a:solidFill>
                  </a:rPr>
                  <a:t>决定</a:t>
                </a:r>
              </a:p>
            </p:txBody>
          </p:sp>
        </p:grpSp>
        <p:sp>
          <p:nvSpPr>
            <p:cNvPr id="16" name="TextBox 21"/>
            <p:cNvSpPr txBox="1"/>
            <p:nvPr/>
          </p:nvSpPr>
          <p:spPr>
            <a:xfrm>
              <a:off x="7608168" y="5742087"/>
              <a:ext cx="847328" cy="309299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txBody>
            <a:bodyPr wrap="square" rtlCol="0" anchor="ctr">
              <a:spAutoFit/>
            </a:bodyPr>
            <a:lstStyle>
              <a:defPPr>
                <a:defRPr lang="zh-CN"/>
              </a:defPPr>
              <a:lvl1pPr algn="ctr">
                <a:defRPr sz="2400" b="1">
                  <a:solidFill>
                    <a:schemeClr val="accent5"/>
                  </a:solidFill>
                </a:defRPr>
              </a:lvl1pPr>
            </a:lstStyle>
            <a:p>
              <a:pPr defTabSz="1827530"/>
              <a:r>
                <a:rPr lang="zh-CN" altLang="en-US" sz="4000" dirty="0">
                  <a:solidFill>
                    <a:schemeClr val="tx1"/>
                  </a:solidFill>
                  <a:latin typeface="+mj-ea"/>
                  <a:ea typeface="方正清刻本悦宋简体" panose="02000000000000000000" pitchFamily="2" charset="-122"/>
                </a:rPr>
                <a:t>价格</a:t>
              </a:r>
            </a:p>
          </p:txBody>
        </p:sp>
      </p:grpSp>
      <p:sp>
        <p:nvSpPr>
          <p:cNvPr id="22" name="矩形 21"/>
          <p:cNvSpPr/>
          <p:nvPr/>
        </p:nvSpPr>
        <p:spPr>
          <a:xfrm>
            <a:off x="1668193" y="4008483"/>
            <a:ext cx="21434614" cy="2916496"/>
          </a:xfrm>
          <a:prstGeom prst="rect">
            <a:avLst/>
          </a:prstGeom>
        </p:spPr>
        <p:txBody>
          <a:bodyPr wrap="square" lIns="182852" tIns="91436" rIns="182852" bIns="91436">
            <a:spAutoFit/>
          </a:bodyPr>
          <a:lstStyle/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①商品的价值是由生产商品的（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）决定的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1827530">
              <a:lnSpc>
                <a:spcPct val="20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②商品交换以（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）为基础，等价交换</a:t>
            </a:r>
            <a:endParaRPr lang="en-US" altLang="zh-CN" sz="4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1" name="图表 20"/>
          <p:cNvGraphicFramePr/>
          <p:nvPr/>
        </p:nvGraphicFramePr>
        <p:xfrm>
          <a:off x="15818815" y="-49704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/>
        </p:nvSpPr>
        <p:spPr>
          <a:xfrm>
            <a:off x="17221200" y="12712705"/>
            <a:ext cx="5486400" cy="730250"/>
          </a:xfrm>
          <a:prstGeom prst="rect">
            <a:avLst/>
          </a:prstGeom>
        </p:spPr>
        <p:txBody>
          <a:bodyPr vert="horz" lIns="182852" tIns="91436" rIns="182852" bIns="91436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F525CE8-A4D9-4C72-B3B7-D1ED057FD700}" type="slidenum">
              <a:rPr lang="zh-CN" altLang="en-US" sz="2400">
                <a:solidFill>
                  <a:prstClr val="black">
                    <a:tint val="75000"/>
                  </a:prstClr>
                </a:solidFill>
              </a:rPr>
              <a:t>142</a:t>
            </a:fld>
            <a:endParaRPr lang="zh-CN" altLang="en-US" sz="240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90801" y="6323199"/>
            <a:ext cx="22156770" cy="3511894"/>
            <a:chOff x="263352" y="3727738"/>
            <a:chExt cx="11161240" cy="1789494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045829" y="4606096"/>
              <a:ext cx="9937104" cy="0"/>
            </a:xfrm>
            <a:prstGeom prst="line">
              <a:avLst/>
            </a:prstGeom>
            <a:ln w="5715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11"/>
            <p:cNvSpPr txBox="1"/>
            <p:nvPr/>
          </p:nvSpPr>
          <p:spPr>
            <a:xfrm>
              <a:off x="263352" y="4384807"/>
              <a:ext cx="1146538" cy="360705"/>
            </a:xfrm>
            <a:prstGeom prst="rect">
              <a:avLst/>
            </a:prstGeom>
            <a:solidFill>
              <a:schemeClr val="accent5"/>
            </a:solidFill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63352" y="3727738"/>
              <a:ext cx="11161240" cy="1789494"/>
            </a:xfrm>
            <a:prstGeom prst="round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1827530"/>
              <a:endParaRPr lang="zh-CN" altLang="en-US" sz="600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2621800" y="6649177"/>
            <a:ext cx="19694768" cy="2955615"/>
            <a:chOff x="1743729" y="4343392"/>
            <a:chExt cx="8386845" cy="1729447"/>
          </a:xfrm>
        </p:grpSpPr>
        <p:sp>
          <p:nvSpPr>
            <p:cNvPr id="25" name="任意多边形 24"/>
            <p:cNvSpPr/>
            <p:nvPr/>
          </p:nvSpPr>
          <p:spPr>
            <a:xfrm>
              <a:off x="2163942" y="4343392"/>
              <a:ext cx="7966632" cy="1583081"/>
            </a:xfrm>
            <a:custGeom>
              <a:avLst/>
              <a:gdLst>
                <a:gd name="connsiteX0" fmla="*/ 0 w 8540250"/>
                <a:gd name="connsiteY0" fmla="*/ 1368303 h 1583081"/>
                <a:gd name="connsiteX1" fmla="*/ 587022 w 8540250"/>
                <a:gd name="connsiteY1" fmla="*/ 453903 h 1583081"/>
                <a:gd name="connsiteX2" fmla="*/ 1185333 w 8540250"/>
                <a:gd name="connsiteY2" fmla="*/ 1040926 h 1583081"/>
                <a:gd name="connsiteX3" fmla="*/ 1490133 w 8540250"/>
                <a:gd name="connsiteY3" fmla="*/ 713548 h 1583081"/>
                <a:gd name="connsiteX4" fmla="*/ 1693333 w 8540250"/>
                <a:gd name="connsiteY4" fmla="*/ 103948 h 1583081"/>
                <a:gd name="connsiteX5" fmla="*/ 2291645 w 8540250"/>
                <a:gd name="connsiteY5" fmla="*/ 1582792 h 1583081"/>
                <a:gd name="connsiteX6" fmla="*/ 3804356 w 8540250"/>
                <a:gd name="connsiteY6" fmla="*/ 239414 h 1583081"/>
                <a:gd name="connsiteX7" fmla="*/ 6355645 w 8540250"/>
                <a:gd name="connsiteY7" fmla="*/ 1210259 h 1583081"/>
                <a:gd name="connsiteX8" fmla="*/ 8263467 w 8540250"/>
                <a:gd name="connsiteY8" fmla="*/ 137814 h 1583081"/>
                <a:gd name="connsiteX9" fmla="*/ 8489245 w 8540250"/>
                <a:gd name="connsiteY9" fmla="*/ 47503 h 1583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40250" h="1583081">
                  <a:moveTo>
                    <a:pt x="0" y="1368303"/>
                  </a:moveTo>
                  <a:cubicBezTo>
                    <a:pt x="194733" y="938384"/>
                    <a:pt x="389467" y="508466"/>
                    <a:pt x="587022" y="453903"/>
                  </a:cubicBezTo>
                  <a:cubicBezTo>
                    <a:pt x="784577" y="399340"/>
                    <a:pt x="1034815" y="997652"/>
                    <a:pt x="1185333" y="1040926"/>
                  </a:cubicBezTo>
                  <a:cubicBezTo>
                    <a:pt x="1335852" y="1084200"/>
                    <a:pt x="1405466" y="869711"/>
                    <a:pt x="1490133" y="713548"/>
                  </a:cubicBezTo>
                  <a:cubicBezTo>
                    <a:pt x="1574800" y="557385"/>
                    <a:pt x="1559748" y="-40926"/>
                    <a:pt x="1693333" y="103948"/>
                  </a:cubicBezTo>
                  <a:cubicBezTo>
                    <a:pt x="1826918" y="248822"/>
                    <a:pt x="1939808" y="1560214"/>
                    <a:pt x="2291645" y="1582792"/>
                  </a:cubicBezTo>
                  <a:cubicBezTo>
                    <a:pt x="2643482" y="1605370"/>
                    <a:pt x="3127023" y="301503"/>
                    <a:pt x="3804356" y="239414"/>
                  </a:cubicBezTo>
                  <a:cubicBezTo>
                    <a:pt x="4481689" y="177325"/>
                    <a:pt x="5612460" y="1227192"/>
                    <a:pt x="6355645" y="1210259"/>
                  </a:cubicBezTo>
                  <a:cubicBezTo>
                    <a:pt x="7098830" y="1193326"/>
                    <a:pt x="7907867" y="331607"/>
                    <a:pt x="8263467" y="137814"/>
                  </a:cubicBezTo>
                  <a:cubicBezTo>
                    <a:pt x="8619067" y="-55979"/>
                    <a:pt x="8554156" y="-4238"/>
                    <a:pt x="8489245" y="47503"/>
                  </a:cubicBezTo>
                </a:path>
              </a:pathLst>
            </a:custGeom>
            <a:ln w="571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defTabSz="1827530"/>
              <a:endParaRPr lang="zh-CN" altLang="en-US" sz="6000">
                <a:solidFill>
                  <a:prstClr val="black"/>
                </a:solidFill>
              </a:endParaRPr>
            </a:p>
          </p:txBody>
        </p:sp>
        <p:sp>
          <p:nvSpPr>
            <p:cNvPr id="26" name="TextBox 12"/>
            <p:cNvSpPr txBox="1"/>
            <p:nvPr/>
          </p:nvSpPr>
          <p:spPr>
            <a:xfrm>
              <a:off x="1743729" y="5658627"/>
              <a:ext cx="1260487" cy="414212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 anchor="ctr">
              <a:spAutoFit/>
            </a:bodyPr>
            <a:lstStyle/>
            <a:p>
              <a:pPr defTabSz="1827530"/>
              <a:r>
                <a:rPr lang="zh-CN" altLang="en-US" sz="40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价格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1324745" y="10638846"/>
            <a:ext cx="14732182" cy="1477319"/>
          </a:xfrm>
          <a:prstGeom prst="rect">
            <a:avLst/>
          </a:prstGeom>
        </p:spPr>
        <p:txBody>
          <a:bodyPr wrap="none" lIns="182852" tIns="91436" rIns="182852" bIns="91436">
            <a:spAutoFit/>
          </a:bodyPr>
          <a:lstStyle/>
          <a:p>
            <a:pPr defTabSz="1827530">
              <a:lnSpc>
                <a:spcPct val="150000"/>
              </a:lnSpc>
            </a:pPr>
            <a:r>
              <a:rPr lang="zh-CN" altLang="en-US" sz="5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价值规律的表现形式：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价格围绕价值</a:t>
            </a:r>
            <a:r>
              <a:rPr lang="zh-CN" altLang="en-US" sz="560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上下波动</a:t>
            </a:r>
            <a:endParaRPr lang="zh-CN" altLang="en-US" sz="5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376" y="1936067"/>
            <a:ext cx="6248328" cy="4090826"/>
          </a:xfrm>
          <a:prstGeom prst="rect">
            <a:avLst/>
          </a:prstGeom>
        </p:spPr>
      </p:pic>
      <p:graphicFrame>
        <p:nvGraphicFramePr>
          <p:cNvPr id="13" name="图表 12"/>
          <p:cNvGraphicFramePr/>
          <p:nvPr/>
        </p:nvGraphicFramePr>
        <p:xfrm>
          <a:off x="15818815" y="-47074"/>
          <a:ext cx="8565186" cy="3744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4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构成商品价格基础的是（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A:使用价值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B:价值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C:商品供给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D:商品需求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构成商品价格基础的是（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A:使用价值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B:价值</a:t>
            </a:r>
            <a:endParaRPr lang="zh-CN" altLang="en-US" sz="56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C:商品供给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D:商品需求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社会主义经济的基本规律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2192000" cy="655564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自然经济的基本规律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资本主义经济的基本规律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社会主义经济的基本规律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7847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价值规律的表现形式是（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商品价格围绕价值波动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商品价格经常低于价值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价值围绕商品价格波动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商品价格往往高于价值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7847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价值规律的表现形式是（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商品价格围绕价值波动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商品价格经常低于价值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价值围绕商品价格波动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商品价格往往高于价值</a:t>
            </a:r>
          </a:p>
          <a:p>
            <a:pPr algn="l">
              <a:lnSpc>
                <a:spcPct val="150000"/>
              </a:lnSpc>
            </a:pP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商品经济的基本经济规律是（ 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B:追求垄断利润规律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C:货币流通规律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D:价值规律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6" y="3330109"/>
            <a:ext cx="16071273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唯物史观认为，人的本质在其现实性上是（）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人的价值追求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人的政治立场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人的情感态度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人的一切社会关系的总和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219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商品经济的基本经济规律是（</a:t>
            </a:r>
            <a:r>
              <a:rPr 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A:自由竞争规律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B:追求垄断利润规律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C:货币流通规律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D:价值规律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9120" y="3401695"/>
            <a:ext cx="13713460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商品经济的基本规律是（　　　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A:生产关系必须适合生产力状况的规律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B:价值规律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C:剩余价值规律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D:货币流通规律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9120" y="3401695"/>
            <a:ext cx="13713460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商品经济的基本规律是（　</a:t>
            </a:r>
            <a:r>
              <a:rPr 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）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A:生产关系必须适合生产力状况的规律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B:价值规律</a:t>
            </a:r>
            <a:endParaRPr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C:剩余价值规律</a:t>
            </a:r>
          </a:p>
          <a:p>
            <a:pPr algn="l">
              <a:lnSpc>
                <a:spcPct val="150000"/>
              </a:lnSpc>
            </a:pPr>
            <a:r>
              <a:rPr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D:货币流通规律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76400" y="2941323"/>
            <a:ext cx="21031200" cy="1586367"/>
          </a:xfrm>
        </p:spPr>
        <p:txBody>
          <a:bodyPr/>
          <a:lstStyle/>
          <a:p>
            <a:pPr lvl="0"/>
            <a:r>
              <a:rPr lang="zh-CN" altLang="en-US" sz="4800" smtClean="0">
                <a:solidFill>
                  <a:prstClr val="black"/>
                </a:solidFill>
              </a:rPr>
              <a:t>资本主义</a:t>
            </a:r>
            <a:r>
              <a:rPr lang="zh-CN" altLang="en-US" sz="4800" dirty="0">
                <a:solidFill>
                  <a:prstClr val="black"/>
                </a:solidFill>
              </a:rPr>
              <a:t>生产关系的产生和资本主义的形成过程</a:t>
            </a:r>
            <a:r>
              <a:rPr lang="zh-CN" altLang="en-US" sz="4800" dirty="0">
                <a:solidFill>
                  <a:srgbClr val="00B050"/>
                </a:solidFill>
              </a:rPr>
              <a:t>（选择题）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525CE8-A4D9-4C72-B3B7-D1ED057FD700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154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8699" y="4771520"/>
            <a:ext cx="7056784" cy="4740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658" y="4766040"/>
            <a:ext cx="8233818" cy="4746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2253481" y="10150387"/>
            <a:ext cx="1403461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资产阶级革命的胜利</a:t>
            </a:r>
            <a:r>
              <a:rPr lang="zh-CN" altLang="zh-CN" sz="5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初步确立了资本主义制度</a:t>
            </a:r>
            <a:endParaRPr lang="zh-CN" altLang="en-US" sz="5400" dirty="0"/>
          </a:p>
        </p:txBody>
      </p:sp>
      <p:sp>
        <p:nvSpPr>
          <p:cNvPr id="5" name="矩形 4"/>
          <p:cNvSpPr/>
          <p:nvPr/>
        </p:nvSpPr>
        <p:spPr>
          <a:xfrm>
            <a:off x="2253481" y="10612052"/>
            <a:ext cx="10572125" cy="150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zh-CN"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产业革命</a:t>
            </a:r>
            <a:r>
              <a:rPr lang="zh-CN" altLang="zh-CN" sz="5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使资本主义制度完全确立</a:t>
            </a:r>
            <a:endParaRPr lang="zh-CN" altLang="en-US" sz="5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7110295" y="-265580"/>
          <a:ext cx="7202714" cy="26452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9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953345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897120" y="3556000"/>
            <a:ext cx="15687040" cy="5892800"/>
          </a:xfrm>
          <a:prstGeom prst="ellipse">
            <a:avLst/>
          </a:prstGeom>
          <a:solidFill>
            <a:schemeClr val="accent1"/>
          </a:solidFill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41920" y="5854680"/>
            <a:ext cx="9631680" cy="15799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96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Helvetica Neue"/>
                <a:ea typeface="Helvetica Neue"/>
                <a:cs typeface="Helvetica Neue"/>
                <a:sym typeface="Helvetica Neue"/>
              </a:rPr>
              <a:t>复习一遍</a:t>
            </a:r>
            <a:endParaRPr kumimoji="0" lang="zh-CN" altLang="en-US" sz="96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654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655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656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657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658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52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659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chemeClr val="accent5">
              <a:lumOff val="-29852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900843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马克思在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关于费尔巴哈的提纲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中说，人的本质是（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一切社会关系的总和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6" y="3330109"/>
            <a:ext cx="16071273" cy="8690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马克思在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关于费尔巴哈的提纲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中指出，人的本质不是单个人所固有的抽象物，在其现实性上，它是（）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一切社会关系的总和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人的自然属性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435926" y="3330109"/>
            <a:ext cx="16071273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唯物史观认为，人的本质在其现实性上是（）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人的价值追求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人的政治立场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人的情感态度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人的一切社会关系的总和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2192000" cy="6323965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5400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人的本质在于</a:t>
            </a:r>
            <a:r>
              <a:rPr sz="54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54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A:人的自然属性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B:人的道德素质</a:t>
            </a:r>
          </a:p>
          <a:p>
            <a:pPr algn="l">
              <a:lnSpc>
                <a:spcPct val="150000"/>
              </a:lnSpc>
            </a:pPr>
            <a:r>
              <a:rPr sz="5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C:人的社会属性</a:t>
            </a: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algn="l">
              <a:lnSpc>
                <a:spcPct val="150000"/>
              </a:lnSpc>
            </a:pPr>
            <a:r>
              <a:rPr sz="5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D:人的文化素质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68" y="3758623"/>
            <a:ext cx="6625360" cy="597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280" y="3758623"/>
            <a:ext cx="7067137" cy="5975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8885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群众史观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</a:t>
            </a: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13210" y="3173131"/>
            <a:ext cx="1210588" cy="714644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谁创造了历史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068970" y="12248096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历史唯物主义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23636" y="12178647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历史唯心主义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4800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唯物史观和唯心史观在历史创造者问题上的根本对立在于是否承认</a:t>
            </a:r>
            <a:r>
              <a:rPr sz="4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sz="4800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B:思想动机在社会发展中的作用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D:剥削阶级代表人物在历史发展中的作用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4159345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人民群众是历史的创造者。这是因为人民群众是社会变革的决定力量，还因为（　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）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A:人民群众是社会物质财富和精神财富的创造者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B:人民群众的一切活动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能推动历史进步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C:人民群众的愿望要求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是天然合理的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D:人民群众的活动</a:t>
            </a:r>
            <a:r>
              <a:rPr lang="zh-CN" altLang="en-US" sz="4800" b="0" u="sng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是不受历史条件制约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3939" y="3930548"/>
            <a:ext cx="1522614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唯心史观在历史创造者问题上的根本错误在于（</a:t>
            </a:r>
            <a:r>
              <a:rPr 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A:否认个人在历史发展中的作用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B:否认思想动机在历史发展中的作用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C:否认少数英雄人物是推动历史发展的决定力量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D:否认广大人民群众是推动历史发展的决定力量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214" y="3105669"/>
            <a:ext cx="1219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中国共产党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的根本宗旨是（ 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A:以人为本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B:全心全意为人民服务</a:t>
            </a:r>
            <a:endParaRPr sz="48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C:一切从实际出发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415934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认为人民群众是历史的创造者，这是（）。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人民史观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305723" y="5561857"/>
            <a:ext cx="17772566" cy="1868170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  资本主义的形成及其本质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163781" y="2831346"/>
            <a:ext cx="16071273" cy="8956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马克思在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关于费尔巴哈的提纲</a:t>
            </a: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中指出，人的本质不是单个人所固有的抽象物，在其现实性上，它是（）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一切社会关系的总和</a:t>
            </a:r>
          </a:p>
          <a:p>
            <a:pPr algn="l">
              <a:lnSpc>
                <a:spcPct val="200000"/>
              </a:lnSpc>
            </a:pPr>
            <a:r>
              <a:rPr lang="en-US" altLang="zh-CN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人的自然属性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1924309"/>
            <a:ext cx="12990736" cy="1649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资本主义的形成及其本质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1" y="4586501"/>
            <a:ext cx="5398914" cy="101053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5791200" y="4456765"/>
            <a:ext cx="1270000" cy="1270002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3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1" y="6726727"/>
            <a:ext cx="9938618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资本主义经济制度的本质特征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5791200" y="8737221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1" y="8866955"/>
            <a:ext cx="1145185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资本的流通过程和剩余价值的分配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3"/>
          <p:cNvSpPr/>
          <p:nvPr/>
        </p:nvSpPr>
        <p:spPr>
          <a:xfrm>
            <a:off x="5803432" y="10783565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8246940" y="10823727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资本主义的政治制度和意识形态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1529409"/>
          <a:ext cx="22976116" cy="106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43793" y="2736676"/>
            <a:ext cx="1513713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自给自足的经济形式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不存在社会分工的经济形式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为他人而生产的经济形式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商品生产和商品交换的总称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545632"/>
            <a:ext cx="14977664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产生和存在的决定性条件是（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A:劳动产品的产生和存在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B:社会分工的产生和存在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C:生产资料与劳动产品属于不同的所有者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D:货币的存在与产生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4977664" cy="747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的最本质因素是（</a:t>
            </a: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商品的价值量由生产商品的（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社会平均劳动时间所决定的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社会必要劳动时间所决定的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个别劳动时间所决定的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社会总劳动时间所决定的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689649"/>
            <a:ext cx="13728848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由社会必要劳动时间决定的商品价值量，叫做（　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商品的社会价值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商品的生产价值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商品的劳动价值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0"/>
            <a:ext cx="14977664" cy="1218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一种物品能够满足人们某种需要的属性是（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物品的社会价值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劳动二重性原理，具体劳动（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创造新价值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创造超额剩余价值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创造使用价值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689649"/>
            <a:ext cx="1497766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单位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商品价值量与劳动生产率的关系是（ 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二者成正比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二者成反比</a:t>
            </a:r>
            <a:endParaRPr lang="zh-CN" altLang="en-US" sz="56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二者总按相同比例变化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二者总按不同比例变化 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689648"/>
            <a:ext cx="22754528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支付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工资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的货币执行的是货币的（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价值尺度职能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流通手段职能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支付手段职能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贮藏手段职能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833664"/>
            <a:ext cx="22754528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货币的本质是（ ）</a:t>
            </a:r>
          </a:p>
          <a:p>
            <a:pPr algn="l">
              <a:lnSpc>
                <a:spcPct val="150000"/>
              </a:lnSpc>
            </a:pPr>
            <a:endParaRPr lang="zh-CN" altLang="en-US" sz="480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A:固定充当一般等价物的商品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B:偶尔充当一般等价物的商品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C:固定充当特殊等价物的商品 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D:偶尔充当特殊等价物的商品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953345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598" y="5018676"/>
            <a:ext cx="15672804" cy="46231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人民群众的作用（人民群众是历史的创造者）</a:t>
            </a:r>
            <a:r>
              <a:rPr lang="zh-CN" altLang="en-US" sz="4400" dirty="0" smtClean="0">
                <a:solidFill>
                  <a:srgbClr val="00B050"/>
                </a:solidFill>
              </a:rPr>
              <a:t>（简答题）</a:t>
            </a:r>
            <a:endParaRPr lang="en-US" altLang="zh-CN" sz="4400" dirty="0" smtClean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物质财富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精神财富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决定力量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87" y="40716"/>
            <a:ext cx="24239226" cy="13634568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8" name="马克思主义基本原理概论"/>
          <p:cNvSpPr txBox="1"/>
          <p:nvPr/>
        </p:nvSpPr>
        <p:spPr>
          <a:xfrm>
            <a:off x="442753" y="5327649"/>
            <a:ext cx="16179801" cy="21463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1500" b="0"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r>
              <a:t>马克思主义基本原理概论</a:t>
            </a:r>
          </a:p>
        </p:txBody>
      </p:sp>
      <p:sp>
        <p:nvSpPr>
          <p:cNvPr id="109" name="芝士学院   吴双"/>
          <p:cNvSpPr txBox="1"/>
          <p:nvPr/>
        </p:nvSpPr>
        <p:spPr>
          <a:xfrm>
            <a:off x="4799158" y="9046767"/>
            <a:ext cx="7466991" cy="162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8600" b="0">
                <a:latin typeface="Xingkai SC Bold"/>
                <a:ea typeface="Xingkai SC Bold"/>
                <a:cs typeface="Xingkai SC Bold"/>
                <a:sym typeface="Xingkai SC Bold"/>
              </a:defRPr>
            </a:lvl1pPr>
          </a:lstStyle>
          <a:p>
            <a:r>
              <a:t>芝士学院   吴双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</a:t>
            </a:r>
            <a:r>
              <a:rPr lang="zh-CN" altLang="en-US" sz="4400" b="0" dirty="0">
                <a:solidFill>
                  <a:schemeClr val="tx1"/>
                </a:solidFill>
              </a:rPr>
              <a:t>的作用（人民群众是历史的创造者） </a:t>
            </a:r>
            <a:r>
              <a:rPr lang="zh-CN" altLang="en-US" sz="4400" dirty="0" smtClean="0">
                <a:solidFill>
                  <a:srgbClr val="00B050"/>
                </a:solidFill>
              </a:rPr>
              <a:t>（简答题）</a:t>
            </a:r>
            <a:endParaRPr lang="en-US" altLang="zh-CN" sz="4400" dirty="0" smtClean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（）财富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（）财富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（）力量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49119" y="3550974"/>
            <a:ext cx="21490035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</a:t>
            </a:r>
            <a:r>
              <a:rPr lang="zh-CN" altLang="en-US" sz="4400" b="0" dirty="0">
                <a:solidFill>
                  <a:schemeClr val="tx1"/>
                </a:solidFill>
              </a:rPr>
              <a:t>的作用（人民群众是历史的创造者） </a:t>
            </a:r>
            <a:r>
              <a:rPr lang="zh-CN" altLang="en-US" sz="4400" dirty="0" smtClean="0">
                <a:solidFill>
                  <a:srgbClr val="00B050"/>
                </a:solidFill>
              </a:rPr>
              <a:t>（简答题）</a:t>
            </a:r>
            <a:endParaRPr lang="en-US" altLang="zh-CN" sz="4400" dirty="0" smtClean="0">
              <a:solidFill>
                <a:srgbClr val="00B050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物质财富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精神财富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的创造者</a:t>
            </a:r>
            <a:endParaRPr lang="en-US" altLang="zh-CN" sz="4400" b="0" dirty="0" smtClean="0">
              <a:solidFill>
                <a:schemeClr val="tx1"/>
              </a:solidFill>
            </a:endParaRPr>
          </a:p>
          <a:p>
            <a:pPr marL="742950" indent="-742950" algn="l" defTabSz="913765">
              <a:lnSpc>
                <a:spcPct val="200000"/>
              </a:lnSpc>
              <a:buFont typeface="+mj-lt"/>
              <a:buAutoNum type="arabicPeriod"/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人民群众是社会变革的</a:t>
            </a:r>
            <a:r>
              <a:rPr lang="zh-CN" altLang="en-US" sz="4400" b="0" dirty="0" smtClean="0">
                <a:solidFill>
                  <a:srgbClr val="C00000"/>
                </a:solidFill>
              </a:rPr>
              <a:t>决定力量</a:t>
            </a:r>
            <a:endParaRPr sz="4400" b="0" dirty="0">
              <a:solidFill>
                <a:srgbClr val="C00000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68" y="3758623"/>
            <a:ext cx="6625360" cy="597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280" y="3758623"/>
            <a:ext cx="7067137" cy="5975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8885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群众史观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</a:t>
            </a: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13210" y="3173131"/>
            <a:ext cx="1210588" cy="714644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谁创造了历史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368" y="3758623"/>
            <a:ext cx="6625360" cy="597546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280" y="3758623"/>
            <a:ext cx="7067137" cy="59754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18885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群众史观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346558" y="10616076"/>
            <a:ext cx="4572000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英雄</a:t>
            </a:r>
            <a:r>
              <a:rPr kumimoji="0" lang="zh-CN" altLang="en-US" sz="60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史观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713210" y="3173131"/>
            <a:ext cx="1210588" cy="7146444"/>
          </a:xfrm>
          <a:prstGeom prst="rect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72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谁创造了历史</a:t>
            </a:r>
            <a:endParaRPr kumimoji="0" lang="zh-CN" altLang="en-US" sz="72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graphicFrame>
        <p:nvGraphicFramePr>
          <p:cNvPr id="9" name="图表 8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4068970" y="12248096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历史唯物主义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23636" y="12178647"/>
            <a:ext cx="5617843" cy="1025922"/>
          </a:xfrm>
          <a:prstGeom prst="rect">
            <a:avLst/>
          </a:prstGeom>
          <a:solidFill>
            <a:srgbClr val="FFFF0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历史唯心主义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4159345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人民群众是历史的创造者。这是因为人民群众是社会变革的决定力量，还因为（　　　）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A:人民群众是社会物质财富和精神财富的创造者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B:人民群众的一切活动都能推动历史进步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C:人民群众的愿望要求都是天然合理的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D:人民群众的活动是不受历史条件制约的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4159345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人民群众是历史的创造者。这是因为人民群众是社会变革的决定力量，还因为（　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）</a:t>
            </a:r>
          </a:p>
          <a:p>
            <a:pPr algn="l">
              <a:lnSpc>
                <a:spcPct val="150000"/>
              </a:lnSpc>
            </a:pP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A:人民群众是社会物质财富和精神财富的创造者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B:人民群众的一切活动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能推动历史进步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C:人民群众的愿望要求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是天然合理的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D:人民群众的活动</a:t>
            </a:r>
            <a:r>
              <a:rPr lang="zh-CN" altLang="en-US" sz="4800" b="0" u="sng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是不受历史条件制约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522614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在历史创造者问题上，两种根本对立的观点是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sz="48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A.群众史观和英雄史观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一元论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二元论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宿命论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和唯意志论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理论和经验论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4254" y="3930548"/>
            <a:ext cx="1522614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历史创造者问题上，两种根本对立的观点是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48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史观和英雄史观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一元论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二元论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宿命论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和唯意志论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理论和经验论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3939" y="3930548"/>
            <a:ext cx="1522614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唯心史观在历史创造者问题上的根本错误在于（ 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A:否认个人在历史发展中的作用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B:否认思想动机在历史发展中的作用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C:否认少数英雄人物是推动历史发展的决定力量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D:否认广大人民群众是推动历史发展的决定力量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3939" y="3930548"/>
            <a:ext cx="15226146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唯心史观在历史创造者问题上的根本错误在于（</a:t>
            </a:r>
            <a:r>
              <a:rPr 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A:否认个人在历史发展中的作用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B:否认思想动机在历史发展中的作用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C:否认少数英雄人物是推动历史发展的决定力量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D:否认广大人民群众是推动历史发展的决定力量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620" y="5873497"/>
            <a:ext cx="15924760" cy="1969006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4800" b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唯物史观和唯心史观在历史创造者问题上的根本对立在于是否承认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　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B:思想动机在社会发展中的作用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D:剥削阶级代表人物在历史发展中的作用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673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唯物史观和唯心史观在历史创造者问题上的根本对立在于是否承认（</a:t>
            </a:r>
            <a:r>
              <a:rPr 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A:个人在历史发展中的作用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B:思想动机在社会发展中的作用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C:人民群众是推动历史发展的决定力量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D:剥削阶级代表人物在历史发展中的作用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545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下列哪项不是人民群众推动历史发展的作用（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人民群众是实现社会变革的决定力量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人民群众能根据自身需要创造历史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人民群众是精神财富的创造者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人民群众是物质财富的创造者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下列哪项不是人民群众推动历史发展的作用（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人民群众是实现社会变革的决定力量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人民群众能根据自身需要创造历史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人民群众是精神财富的创造者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人民群众是物质财富的创造者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5459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以下哪点不是人民群众推动历史发展的作用（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人民群众是物质财富的创造者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人民群众是精神财富的创造者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人民群众是实现社会变革的决定力量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人民群众能随心所欲地创造历史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13619" y="3930548"/>
            <a:ext cx="15226146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以下哪点不是人民群众推动历史发展的作用（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人民群众是物质财富的创造者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人民群众是精神财富的创造者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人民群众是实现社会变革的决定力量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人民群众能随心所欲地创造历史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72" name="矩形 4"/>
          <p:cNvSpPr txBox="1"/>
          <p:nvPr/>
        </p:nvSpPr>
        <p:spPr>
          <a:xfrm>
            <a:off x="2676828" y="3246174"/>
            <a:ext cx="21490035" cy="717119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 smtClean="0"/>
              <a:t>群众观点</a:t>
            </a:r>
            <a:r>
              <a:rPr b="0" dirty="0"/>
              <a:t>（马克思主义政党的</a:t>
            </a:r>
            <a:r>
              <a:rPr b="0" dirty="0">
                <a:solidFill>
                  <a:srgbClr val="C00000"/>
                </a:solidFill>
              </a:rPr>
              <a:t>根本观点</a:t>
            </a:r>
            <a:r>
              <a:rPr b="0" dirty="0" smtClean="0"/>
              <a:t>）</a:t>
            </a:r>
            <a:r>
              <a:rPr lang="zh-CN" altLang="en-US" sz="4400" dirty="0" smtClean="0">
                <a:solidFill>
                  <a:srgbClr val="00B050"/>
                </a:solidFill>
              </a:rPr>
              <a:t>（选择题）</a:t>
            </a:r>
            <a:endParaRPr sz="4400" dirty="0">
              <a:solidFill>
                <a:srgbClr val="00B050"/>
              </a:solidFill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 smtClean="0"/>
              <a:t>人民群众自己解放自己的观点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 smtClean="0"/>
              <a:t>全心全意为人民服务的观点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 smtClean="0"/>
              <a:t>向人民群众负责的观点</a:t>
            </a:r>
            <a:endParaRPr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6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b="0" dirty="0" smtClean="0"/>
              <a:t>向人民群众学习的观点</a:t>
            </a:r>
            <a:endParaRPr b="0" dirty="0">
              <a:sym typeface="Helvetica Neue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 群众路线                                             最终</a:t>
            </a:r>
            <a:r>
              <a:rPr lang="zh-CN" altLang="en-US" sz="4400" b="0" dirty="0">
                <a:solidFill>
                  <a:schemeClr val="tx1"/>
                </a:solidFill>
              </a:rPr>
              <a:t>归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一切为了群众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党</a:t>
            </a:r>
            <a:r>
              <a:rPr lang="zh-CN" altLang="en-US" sz="4400" b="0" dirty="0">
                <a:solidFill>
                  <a:schemeClr val="tx1"/>
                </a:solidFill>
              </a:rPr>
              <a:t>的根本工作路线</a:t>
            </a:r>
            <a:endParaRPr lang="en-US" sz="4400" b="0" dirty="0" smtClean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一切依靠群众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从群众中来，到群众中去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 群众路线                                             最终</a:t>
            </a:r>
            <a:r>
              <a:rPr lang="zh-CN" altLang="en-US" sz="4400" b="0" dirty="0">
                <a:solidFill>
                  <a:schemeClr val="tx1"/>
                </a:solidFill>
              </a:rPr>
              <a:t>归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一切为了群众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党</a:t>
            </a:r>
            <a:r>
              <a:rPr lang="zh-CN" altLang="en-US" sz="4400" b="0" dirty="0">
                <a:solidFill>
                  <a:schemeClr val="tx1"/>
                </a:solidFill>
              </a:rPr>
              <a:t>的根本工作路线</a:t>
            </a:r>
            <a:endParaRPr lang="en-US" sz="4400" b="0" dirty="0" smtClean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一切依靠群众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从群众中来，到群众中去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7" name="图表 6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1025177" y="1320843"/>
          <a:ext cx="22401620" cy="10707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 群众路线                                             最终</a:t>
            </a:r>
            <a:r>
              <a:rPr lang="zh-CN" altLang="en-US" sz="4400" b="0" dirty="0">
                <a:solidFill>
                  <a:schemeClr val="tx1"/>
                </a:solidFill>
              </a:rPr>
              <a:t>归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一切为了群众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党</a:t>
            </a:r>
            <a:r>
              <a:rPr lang="zh-CN" altLang="en-US" sz="4400" b="0" dirty="0">
                <a:solidFill>
                  <a:schemeClr val="tx1"/>
                </a:solidFill>
              </a:rPr>
              <a:t>的根本工作路线</a:t>
            </a:r>
            <a:endParaRPr lang="en-US" sz="4400" b="0" dirty="0" smtClean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一切依靠群众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从群众中来，到群众中去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8" name="图表 7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 群众路线                                             最终</a:t>
            </a:r>
            <a:r>
              <a:rPr lang="zh-CN" altLang="en-US" sz="4400" b="0" dirty="0">
                <a:solidFill>
                  <a:schemeClr val="tx1"/>
                </a:solidFill>
              </a:rPr>
              <a:t>归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一切为了群众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党</a:t>
            </a:r>
            <a:r>
              <a:rPr lang="zh-CN" altLang="en-US" sz="4400" b="0" dirty="0">
                <a:solidFill>
                  <a:schemeClr val="tx1"/>
                </a:solidFill>
              </a:rPr>
              <a:t>的根本工作路线</a:t>
            </a:r>
            <a:endParaRPr lang="en-US" sz="4400" b="0" dirty="0" smtClean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一切依靠群众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从群众中来，到群众中去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/>
          <p:nvPr/>
        </p:nvCxnSpPr>
        <p:spPr>
          <a:xfrm>
            <a:off x="6650182" y="7509164"/>
            <a:ext cx="5846618" cy="133003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9" name="图表 8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38653" y="4025911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4400" b="0" dirty="0" smtClean="0">
                <a:solidFill>
                  <a:schemeClr val="tx1"/>
                </a:solidFill>
              </a:rPr>
              <a:t> 群众路线                                             最终</a:t>
            </a:r>
            <a:r>
              <a:rPr lang="zh-CN" altLang="en-US" sz="4400" b="0" dirty="0">
                <a:solidFill>
                  <a:schemeClr val="tx1"/>
                </a:solidFill>
              </a:rPr>
              <a:t>归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宿</a:t>
            </a:r>
            <a:endParaRPr sz="4400" b="0" dirty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一切为了群众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党</a:t>
            </a:r>
            <a:r>
              <a:rPr lang="zh-CN" altLang="en-US" sz="4400" b="0" dirty="0">
                <a:solidFill>
                  <a:schemeClr val="tx1"/>
                </a:solidFill>
              </a:rPr>
              <a:t>的根本工作路线</a:t>
            </a:r>
            <a:endParaRPr lang="en-US" sz="4400" b="0" dirty="0" smtClean="0">
              <a:solidFill>
                <a:schemeClr val="tx1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一切依靠群众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>
                <a:solidFill>
                  <a:schemeClr val="tx1"/>
                </a:solidFill>
              </a:rPr>
              <a:t> 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                领导方法</a:t>
            </a:r>
            <a:endParaRPr sz="4400" b="0" dirty="0">
              <a:solidFill>
                <a:schemeClr val="tx1"/>
              </a:solidFill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>
                <a:solidFill>
                  <a:schemeClr val="tx1"/>
                </a:solidFill>
              </a:rPr>
              <a:t>“</a:t>
            </a:r>
            <a:r>
              <a:rPr sz="4400" b="0" dirty="0">
                <a:solidFill>
                  <a:schemeClr val="tx1"/>
                </a:solidFill>
              </a:rPr>
              <a:t>从群众中来，到群众中去</a:t>
            </a:r>
            <a:r>
              <a:rPr sz="4400" b="0" dirty="0" smtClean="0">
                <a:solidFill>
                  <a:schemeClr val="tx1"/>
                </a:solidFill>
              </a:rPr>
              <a:t>”</a:t>
            </a:r>
            <a:r>
              <a:rPr lang="zh-CN" altLang="en-US" sz="4400" b="0" dirty="0" smtClean="0">
                <a:solidFill>
                  <a:schemeClr val="tx1"/>
                </a:solidFill>
              </a:rPr>
              <a:t>                根本要求</a:t>
            </a:r>
            <a:endParaRPr sz="4400" b="0" dirty="0">
              <a:solidFill>
                <a:schemeClr val="tx1"/>
              </a:solidFill>
            </a:endParaRPr>
          </a:p>
        </p:txBody>
      </p:sp>
      <p:cxnSp>
        <p:nvCxnSpPr>
          <p:cNvPr id="3" name="直线箭头连接符 2"/>
          <p:cNvCxnSpPr/>
          <p:nvPr/>
        </p:nvCxnSpPr>
        <p:spPr>
          <a:xfrm>
            <a:off x="5430982" y="4821382"/>
            <a:ext cx="7065818" cy="1468582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" name="直线箭头连接符 6"/>
          <p:cNvCxnSpPr/>
          <p:nvPr/>
        </p:nvCxnSpPr>
        <p:spPr>
          <a:xfrm flipV="1">
            <a:off x="6650182" y="5070764"/>
            <a:ext cx="5846618" cy="1219200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直线箭头连接符 7"/>
          <p:cNvCxnSpPr/>
          <p:nvPr/>
        </p:nvCxnSpPr>
        <p:spPr>
          <a:xfrm>
            <a:off x="6650182" y="7509164"/>
            <a:ext cx="5846618" cy="1330036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线箭头连接符 8"/>
          <p:cNvCxnSpPr/>
          <p:nvPr/>
        </p:nvCxnSpPr>
        <p:spPr>
          <a:xfrm flipV="1">
            <a:off x="9573491" y="7564582"/>
            <a:ext cx="2923309" cy="1708885"/>
          </a:xfrm>
          <a:prstGeom prst="straightConnector1">
            <a:avLst/>
          </a:prstGeom>
          <a:noFill/>
          <a:ln w="57150" cap="flat">
            <a:solidFill>
              <a:srgbClr val="C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aphicFrame>
        <p:nvGraphicFramePr>
          <p:cNvPr id="10" name="图表 9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矩形 4"/>
          <p:cNvSpPr txBox="1"/>
          <p:nvPr/>
        </p:nvSpPr>
        <p:spPr>
          <a:xfrm>
            <a:off x="2610944" y="3637984"/>
            <a:ext cx="22756229" cy="55092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 smtClean="0"/>
              <a:t>群众路线</a:t>
            </a:r>
            <a:r>
              <a:rPr lang="zh-CN" altLang="en-US" sz="4400" b="0" dirty="0" smtClean="0"/>
              <a:t>（</a:t>
            </a:r>
            <a:r>
              <a:rPr lang="zh-CN" altLang="zh-CN" sz="4400" b="0" kern="1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党</a:t>
            </a:r>
            <a:r>
              <a:rPr lang="zh-CN" altLang="zh-CN" sz="4400" b="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4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根本</a:t>
            </a:r>
            <a:r>
              <a:rPr lang="zh-CN" altLang="en-US" sz="4400" kern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</a:t>
            </a:r>
            <a:r>
              <a:rPr lang="zh-CN" altLang="en-US" sz="4400" kern="1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路线）</a:t>
            </a:r>
            <a:r>
              <a:rPr lang="zh-CN" altLang="en-US" sz="4400" dirty="0" smtClean="0">
                <a:solidFill>
                  <a:srgbClr val="00B050"/>
                </a:solidFill>
              </a:rPr>
              <a:t>（选择题）</a:t>
            </a:r>
            <a:endParaRPr sz="4400" dirty="0">
              <a:solidFill>
                <a:srgbClr val="00B050"/>
              </a:solidFill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A.“一切为了群众</a:t>
            </a:r>
            <a:r>
              <a:rPr sz="4400" b="0" dirty="0" smtClean="0"/>
              <a:t>”</a:t>
            </a:r>
            <a:r>
              <a:rPr lang="zh-CN" altLang="en-US" sz="4400" b="0" dirty="0" smtClean="0"/>
              <a:t>：</a:t>
            </a:r>
            <a:r>
              <a:rPr sz="4400" b="0" dirty="0" smtClean="0"/>
              <a:t>群众路线的</a:t>
            </a:r>
            <a:r>
              <a:rPr sz="4400" b="0" dirty="0" smtClean="0">
                <a:solidFill>
                  <a:srgbClr val="C00000"/>
                </a:solidFill>
              </a:rPr>
              <a:t>最终归宿</a:t>
            </a:r>
            <a:r>
              <a:rPr sz="4400" b="0" dirty="0"/>
              <a:t>，</a:t>
            </a:r>
            <a:r>
              <a:rPr sz="4400" b="0" dirty="0" smtClean="0"/>
              <a:t>这是党的</a:t>
            </a:r>
            <a:r>
              <a:rPr sz="4400" b="0" dirty="0" smtClean="0">
                <a:solidFill>
                  <a:srgbClr val="C00000"/>
                </a:solidFill>
              </a:rPr>
              <a:t>根本宗旨</a:t>
            </a:r>
            <a:endParaRPr sz="4400"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B.“一切依靠群众</a:t>
            </a:r>
            <a:r>
              <a:rPr sz="4400" b="0" dirty="0" smtClean="0"/>
              <a:t>”</a:t>
            </a:r>
            <a:r>
              <a:rPr lang="zh-CN" altLang="en-US" sz="4400" b="0" dirty="0" smtClean="0"/>
              <a:t>：</a:t>
            </a:r>
            <a:r>
              <a:rPr sz="4400" b="0" dirty="0" smtClean="0"/>
              <a:t>群众路线的</a:t>
            </a:r>
            <a:r>
              <a:rPr sz="4400" b="0" dirty="0" smtClean="0">
                <a:solidFill>
                  <a:srgbClr val="C00000"/>
                </a:solidFill>
              </a:rPr>
              <a:t>根本要求</a:t>
            </a:r>
            <a:endParaRPr sz="4400" b="0" dirty="0">
              <a:sym typeface="Helvetica Neue"/>
            </a:endParaRPr>
          </a:p>
          <a:p>
            <a:pPr algn="l" defTabSz="913765">
              <a:lnSpc>
                <a:spcPct val="200000"/>
              </a:lnSpc>
              <a:defRPr sz="47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sz="4400" b="0" dirty="0"/>
              <a:t>C.“从群众中来，到群众中去</a:t>
            </a:r>
            <a:r>
              <a:rPr sz="4400" b="0" dirty="0" smtClean="0"/>
              <a:t>”</a:t>
            </a:r>
            <a:r>
              <a:rPr lang="zh-CN" altLang="en-US" sz="4400" b="0" dirty="0" smtClean="0"/>
              <a:t>：</a:t>
            </a:r>
            <a:r>
              <a:rPr sz="4400" b="0" dirty="0" smtClean="0"/>
              <a:t>无产阶级政党的</a:t>
            </a:r>
            <a:r>
              <a:rPr sz="4400" b="0" dirty="0" smtClean="0">
                <a:solidFill>
                  <a:srgbClr val="C00000"/>
                </a:solidFill>
              </a:rPr>
              <a:t>领导方法</a:t>
            </a:r>
            <a:endParaRPr sz="4400" b="0" dirty="0"/>
          </a:p>
        </p:txBody>
      </p:sp>
      <p:graphicFrame>
        <p:nvGraphicFramePr>
          <p:cNvPr id="5" name="图表 4"/>
          <p:cNvGraphicFramePr/>
          <p:nvPr/>
        </p:nvGraphicFramePr>
        <p:xfrm>
          <a:off x="17830800" y="0"/>
          <a:ext cx="7049325" cy="22116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1562" y="4100093"/>
            <a:ext cx="21582959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en-US" sz="4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45812" y="5479561"/>
            <a:ext cx="5637080" cy="675809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en-US" sz="4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20208" y="6168837"/>
            <a:ext cx="5436694" cy="6517855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58785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en-US" sz="4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一些主张和改革措施，对社会发展起到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促进和推动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76247" y="6371144"/>
            <a:ext cx="4470400" cy="5359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61562" y="3431878"/>
            <a:ext cx="2158295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杰出人物的作用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（简答题）</a:t>
            </a:r>
            <a:endParaRPr lang="zh-CN" altLang="en-US" sz="4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反映那个年代的趋势，提出社会发展的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先进思想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和主张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阶级斗争中起到了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核心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中流砥柱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一些主张和改革措施，对社会发展起到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促进和推动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人类科学文化教育事业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的发展起着重要作用</a:t>
            </a:r>
            <a:endParaRPr lang="en-US" altLang="zh-CN" sz="3600" b="0" dirty="0" smtClean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5" name="图表 4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81754" y="6925142"/>
            <a:ext cx="4470400" cy="53594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文本框 1"/>
          <p:cNvSpPr txBox="1"/>
          <p:nvPr/>
        </p:nvSpPr>
        <p:spPr>
          <a:xfrm>
            <a:off x="2361562" y="835046"/>
            <a:ext cx="12858646" cy="1015663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60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</a:t>
            </a:r>
            <a:r>
              <a:rPr sz="60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人民群众在历史发展中的作用</a:t>
            </a:r>
            <a:endParaRPr sz="60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23008" y="3502217"/>
            <a:ext cx="21582959" cy="698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hangingPunct="1">
              <a:lnSpc>
                <a:spcPct val="200000"/>
              </a:lnSpc>
            </a:pPr>
            <a:r>
              <a:rPr lang="zh-CN" altLang="en-US" sz="44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无产阶级领袖</a:t>
            </a:r>
            <a:r>
              <a:rPr lang="zh-CN" altLang="en-US" sz="44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的作用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简答题</a:t>
            </a:r>
            <a:r>
              <a:rPr lang="zh-CN" altLang="en-US" sz="4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4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是最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先进、最革命的阶级的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代表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，肩负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着建立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社会主义和共产主义制度的伟大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使命</a:t>
            </a:r>
            <a:endParaRPr lang="zh-CN" altLang="en-US" sz="36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他们为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解放斗争提供理论指导，指明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方向和</a:t>
            </a:r>
            <a:r>
              <a:rPr lang="zh-CN" altLang="en-US" sz="36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道路</a:t>
            </a:r>
            <a:endParaRPr lang="zh-CN" altLang="en-US" sz="36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他们真正代表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人民的利益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，并为之奋斗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终生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742950" indent="-742950" algn="l" hangingPunct="1">
              <a:lnSpc>
                <a:spcPct val="200000"/>
              </a:lnSpc>
              <a:buFont typeface="+mj-lt"/>
              <a:buAutoNum type="arabicPeriod"/>
            </a:pP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他们善于领导和组织</a:t>
            </a:r>
            <a:r>
              <a:rPr lang="zh-CN" altLang="en-US" sz="36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无产阶级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和人民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群众，不断</a:t>
            </a:r>
            <a:r>
              <a:rPr lang="zh-CN" altLang="en-US" sz="36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取得新的胜利和</a:t>
            </a:r>
            <a:r>
              <a:rPr lang="zh-CN" altLang="en-US" sz="36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成功</a:t>
            </a: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hangingPunct="1">
              <a:lnSpc>
                <a:spcPct val="200000"/>
              </a:lnSpc>
            </a:pPr>
            <a:endParaRPr lang="zh-CN" altLang="en-US" sz="36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" name="图表 5"/>
          <p:cNvGraphicFramePr/>
          <p:nvPr/>
        </p:nvGraphicFramePr>
        <p:xfrm>
          <a:off x="15745812" y="-142983"/>
          <a:ext cx="8638188" cy="39873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64707" y="7489600"/>
            <a:ext cx="7397262" cy="4867217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第三章：人类社会及其发展规律"/>
          <p:cNvSpPr txBox="1"/>
          <p:nvPr/>
        </p:nvSpPr>
        <p:spPr>
          <a:xfrm>
            <a:off x="5392466" y="2101191"/>
            <a:ext cx="12026901" cy="1295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第三章：人类社会及其发展规律</a:t>
            </a:r>
          </a:p>
        </p:txBody>
      </p:sp>
      <p:sp>
        <p:nvSpPr>
          <p:cNvPr id="654" name="社会基本矛盾及其运动规律"/>
          <p:cNvSpPr txBox="1"/>
          <p:nvPr/>
        </p:nvSpPr>
        <p:spPr>
          <a:xfrm>
            <a:off x="8227890" y="4513914"/>
            <a:ext cx="91059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社会基本矛盾及其运动规律</a:t>
            </a:r>
          </a:p>
        </p:txBody>
      </p:sp>
      <p:sp>
        <p:nvSpPr>
          <p:cNvPr id="655" name="1"/>
          <p:cNvSpPr/>
          <p:nvPr/>
        </p:nvSpPr>
        <p:spPr>
          <a:xfrm>
            <a:off x="5791200" y="4456763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1</a:t>
            </a:r>
          </a:p>
        </p:txBody>
      </p:sp>
      <p:sp>
        <p:nvSpPr>
          <p:cNvPr id="656" name="2"/>
          <p:cNvSpPr/>
          <p:nvPr/>
        </p:nvSpPr>
        <p:spPr>
          <a:xfrm>
            <a:off x="5791200" y="6596991"/>
            <a:ext cx="1270000" cy="1270001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2</a:t>
            </a:r>
          </a:p>
        </p:txBody>
      </p:sp>
      <p:sp>
        <p:nvSpPr>
          <p:cNvPr id="657" name="社会历史发展的动力"/>
          <p:cNvSpPr txBox="1"/>
          <p:nvPr/>
        </p:nvSpPr>
        <p:spPr>
          <a:xfrm>
            <a:off x="8201090" y="6654141"/>
            <a:ext cx="6858001" cy="1155701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社会历史发展的动力</a:t>
            </a:r>
          </a:p>
        </p:txBody>
      </p:sp>
      <p:sp>
        <p:nvSpPr>
          <p:cNvPr id="658" name="3"/>
          <p:cNvSpPr/>
          <p:nvPr/>
        </p:nvSpPr>
        <p:spPr>
          <a:xfrm>
            <a:off x="5791200" y="8737219"/>
            <a:ext cx="1270000" cy="1270001"/>
          </a:xfrm>
          <a:prstGeom prst="ellipse">
            <a:avLst/>
          </a:prstGeom>
          <a:solidFill>
            <a:schemeClr val="accent5">
              <a:lumOff val="-29853"/>
            </a:schemeClr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3</a:t>
            </a:r>
          </a:p>
        </p:txBody>
      </p:sp>
      <p:sp>
        <p:nvSpPr>
          <p:cNvPr id="659" name="人民群众在历史发展中的作用"/>
          <p:cNvSpPr txBox="1"/>
          <p:nvPr/>
        </p:nvSpPr>
        <p:spPr>
          <a:xfrm>
            <a:off x="8168392" y="8794369"/>
            <a:ext cx="9855201" cy="1155701"/>
          </a:xfrm>
          <a:prstGeom prst="rect">
            <a:avLst/>
          </a:prstGeom>
          <a:solidFill>
            <a:schemeClr val="accent5">
              <a:lumOff val="-29853"/>
            </a:schemeClr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人民群众在历史发展中的作用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4591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唯物史观认为，杰出人物的出现是（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历史命运的安排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纯粹的历史必然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时代发展的需要 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纯粹的历史偶然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唯物史观认为，杰出人物的出现是（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历史命运的安排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纯粹的历史必然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4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时代发展的需要</a:t>
            </a:r>
            <a:r>
              <a:rPr lang="zh-CN" altLang="en-US" sz="48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 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纯粹的历史偶然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群众路线的基本出发点和最终归宿是（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为了群众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群众中来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群众中去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46584" y="3644931"/>
            <a:ext cx="1219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群众路线的基本出发点和最终归宿是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4800" b="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48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为了群众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群众中来</a:t>
            </a: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en-US" altLang="zh-CN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依靠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</a:t>
            </a:r>
            <a:endParaRPr lang="zh-CN" altLang="en-US" sz="48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4800" b="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到</a:t>
            </a:r>
            <a:r>
              <a:rPr lang="zh-CN" altLang="en-US" sz="4800" b="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群众中去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214" y="3105669"/>
            <a:ext cx="1219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中国共产党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的根本宗旨是（ 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A:以人为本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B:全心全意为人民服务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C:一切从实际出发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214" y="3105669"/>
            <a:ext cx="12192000" cy="563118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4800" b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中国共产党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的根本宗旨是（ </a:t>
            </a:r>
            <a:r>
              <a:rPr lang="en-US" altLang="zh-CN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A:以人为本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B:全心全意为人民服务</a:t>
            </a:r>
            <a:endParaRPr sz="48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C:一切从实际出发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D:实事求是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020" y="3105785"/>
            <a:ext cx="16381730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区分普通个人和历史人物，主要是看他们（ ）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A:对历史发展作用的大小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B:对历史发展的作用是积极的还是消极的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C:对历史发展的作用是主动的还是被动的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D:对历史发展的作用是必然的还是偶然的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4020" y="3105785"/>
            <a:ext cx="17745075" cy="5631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区分普通个人和历史人物，主要是看他们（</a:t>
            </a:r>
            <a:r>
              <a:rPr 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</a:t>
            </a: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A:对历史发展作用的大小</a:t>
            </a:r>
            <a:endParaRPr sz="48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B:对历史发展的作用是积极的还是消极的</a:t>
            </a:r>
            <a:r>
              <a:rPr lang="en-US"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(正面人物和反面人物)</a:t>
            </a:r>
            <a:endParaRPr sz="4800" b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C:对历史发展的作用是主动的还是被动的</a:t>
            </a:r>
          </a:p>
          <a:p>
            <a:pPr algn="l">
              <a:lnSpc>
                <a:spcPct val="150000"/>
              </a:lnSpc>
            </a:pPr>
            <a:r>
              <a:rPr sz="4800"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D:对历史发展的作用是必然的还是偶然的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3305723" y="5561857"/>
            <a:ext cx="17772566" cy="1868170"/>
            <a:chOff x="3988" y="4665"/>
            <a:chExt cx="11228" cy="1471"/>
          </a:xfrm>
        </p:grpSpPr>
        <p:sp>
          <p:nvSpPr>
            <p:cNvPr id="2" name="矩形 1"/>
            <p:cNvSpPr/>
            <p:nvPr/>
          </p:nvSpPr>
          <p:spPr>
            <a:xfrm>
              <a:off x="4756" y="4665"/>
              <a:ext cx="9687" cy="147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第四章     资本主义的形成及其本质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4272" y="4665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9" name="矩形 8"/>
            <p:cNvSpPr/>
            <p:nvPr/>
          </p:nvSpPr>
          <p:spPr>
            <a:xfrm>
              <a:off x="14443" y="4666"/>
              <a:ext cx="484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0" name="矩形 9"/>
            <p:cNvSpPr/>
            <p:nvPr/>
          </p:nvSpPr>
          <p:spPr>
            <a:xfrm>
              <a:off x="3988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  <p:sp>
          <p:nvSpPr>
            <p:cNvPr id="11" name="矩形 10"/>
            <p:cNvSpPr/>
            <p:nvPr/>
          </p:nvSpPr>
          <p:spPr>
            <a:xfrm>
              <a:off x="15060" y="4665"/>
              <a:ext cx="156" cy="1470"/>
            </a:xfrm>
            <a:prstGeom prst="rect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000"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22084" y="1569169"/>
          <a:ext cx="22037916" cy="1078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/>
          <p:cNvGraphicFramePr/>
          <p:nvPr/>
        </p:nvGraphicFramePr>
        <p:xfrm>
          <a:off x="-880533" y="665313"/>
          <a:ext cx="24384000" cy="117444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第三章：人类社会及其发展规律"/>
          <p:cNvSpPr txBox="1"/>
          <p:nvPr/>
        </p:nvSpPr>
        <p:spPr>
          <a:xfrm>
            <a:off x="5392466" y="1924309"/>
            <a:ext cx="12990736" cy="164916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lnSpc>
                <a:spcPct val="150000"/>
              </a:lnSpc>
              <a:defRPr sz="67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四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章：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资本主义的形成及其本质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8" name="社会基本矛盾及其运动规律"/>
          <p:cNvSpPr txBox="1"/>
          <p:nvPr/>
        </p:nvSpPr>
        <p:spPr>
          <a:xfrm>
            <a:off x="8227891" y="4586501"/>
            <a:ext cx="5398914" cy="101053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资本主义的形成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9" name="1"/>
          <p:cNvSpPr/>
          <p:nvPr/>
        </p:nvSpPr>
        <p:spPr>
          <a:xfrm>
            <a:off x="5791200" y="4456765"/>
            <a:ext cx="1270000" cy="1270002"/>
          </a:xfrm>
          <a:prstGeom prst="ellips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</p:txBody>
      </p:sp>
      <p:sp>
        <p:nvSpPr>
          <p:cNvPr id="150" name="2"/>
          <p:cNvSpPr/>
          <p:nvPr/>
        </p:nvSpPr>
        <p:spPr>
          <a:xfrm>
            <a:off x="5791200" y="6596993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</a:p>
        </p:txBody>
      </p:sp>
      <p:sp>
        <p:nvSpPr>
          <p:cNvPr id="151" name="社会历史发展的动力"/>
          <p:cNvSpPr txBox="1"/>
          <p:nvPr/>
        </p:nvSpPr>
        <p:spPr>
          <a:xfrm>
            <a:off x="8201091" y="6726727"/>
            <a:ext cx="9938618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资本主义经济制度的本质特征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2" name="3"/>
          <p:cNvSpPr/>
          <p:nvPr/>
        </p:nvSpPr>
        <p:spPr>
          <a:xfrm>
            <a:off x="5791200" y="8737221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</a:p>
        </p:txBody>
      </p:sp>
      <p:sp>
        <p:nvSpPr>
          <p:cNvPr id="153" name="人民群众在历史发展中的作用"/>
          <p:cNvSpPr txBox="1"/>
          <p:nvPr/>
        </p:nvSpPr>
        <p:spPr>
          <a:xfrm>
            <a:off x="8168391" y="8866955"/>
            <a:ext cx="11451853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资本的流通过程和剩余价值的分配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" name="3"/>
          <p:cNvSpPr/>
          <p:nvPr/>
        </p:nvSpPr>
        <p:spPr>
          <a:xfrm>
            <a:off x="5803432" y="10783565"/>
            <a:ext cx="1270000" cy="1270002"/>
          </a:xfrm>
          <a:prstGeom prst="ellipse">
            <a:avLst/>
          </a:prstGeom>
          <a:solidFill>
            <a:srgbClr val="D5D5D5"/>
          </a:solidFill>
          <a:ln w="12700">
            <a:miter lim="400000"/>
          </a:ln>
        </p:spPr>
        <p:txBody>
          <a:bodyPr lIns="0" tIns="0" rIns="0" bIns="0" anchor="ctr"/>
          <a:lstStyle>
            <a:lvl1pPr>
              <a:defRPr sz="6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人民群众在历史发展中的作用"/>
          <p:cNvSpPr txBox="1"/>
          <p:nvPr/>
        </p:nvSpPr>
        <p:spPr>
          <a:xfrm>
            <a:off x="8246940" y="10823727"/>
            <a:ext cx="10695236" cy="1010533"/>
          </a:xfrm>
          <a:prstGeom prst="rect">
            <a:avLst/>
          </a:prstGeom>
          <a:solidFill>
            <a:srgbClr val="D5D5D5"/>
          </a:solidFill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9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资本主义的政治制度和意识形态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377281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670720" y="1529409"/>
          <a:ext cx="22976116" cy="106697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7744" y="2489213"/>
            <a:ext cx="4752528" cy="3896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400" y="8027551"/>
            <a:ext cx="5472608" cy="5195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1382" y="6725446"/>
            <a:ext cx="1699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商品含义：为市场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交换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而生产的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有用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的产品</a:t>
            </a:r>
          </a:p>
        </p:txBody>
      </p:sp>
      <p:sp>
        <p:nvSpPr>
          <p:cNvPr id="7" name="TextBox 2"/>
          <p:cNvSpPr txBox="1"/>
          <p:nvPr/>
        </p:nvSpPr>
        <p:spPr>
          <a:xfrm>
            <a:off x="-1496085" y="8709060"/>
            <a:ext cx="169938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商品经济：商品生产</a:t>
            </a: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商品交换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110880" y="652080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1040" y="3401617"/>
            <a:ext cx="12192000" cy="6554470"/>
          </a:xfrm>
          <a:prstGeom prst="rect">
            <a:avLst/>
          </a:prstGeom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下列各项正确表述商品含义的是（）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为交换而生产的有用物品</a:t>
            </a:r>
            <a:endParaRPr lang="zh-CN" altLang="en-US" sz="5600" b="0" dirty="0">
              <a:solidFill>
                <a:srgbClr val="1F2D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920" y="3401695"/>
            <a:ext cx="15137130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下列各项正确表述商品含义的是（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具有使用价值的物品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具有稀缺性的物品 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为自己而生产的有用物品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为交换而生产的有用物品</a:t>
            </a:r>
            <a:endParaRPr lang="zh-CN" altLang="en-US" sz="5600" b="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0920" y="3401695"/>
            <a:ext cx="1513713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自给自足的经济形式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不存在社会分工的经济形式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为他人而生产的经济形式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商品生产和商品交换的总称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943793" y="2736676"/>
            <a:ext cx="15137130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是（）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自给自足的经济形式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不存在社会分工的经济形式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solidFill>
                  <a:srgbClr val="1F2D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为他人而生产的经济形式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商品生产和商品交换的总称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816" y="4655901"/>
            <a:ext cx="10081120" cy="66850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407026" y="3130349"/>
            <a:ext cx="72008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丽丽种玉米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36948" y="3130347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隔壁小王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110880" y="652080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20192" y="4293028"/>
            <a:ext cx="6480720" cy="7624376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矩形 4"/>
          <p:cNvSpPr txBox="1"/>
          <p:nvPr/>
        </p:nvSpPr>
        <p:spPr>
          <a:xfrm>
            <a:off x="2417489" y="2697238"/>
            <a:ext cx="6324806" cy="9233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0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sz="5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人的本质</a:t>
            </a:r>
            <a:r>
              <a:rPr lang="zh-CN" altLang="en-US" sz="5400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（选择题）</a:t>
            </a:r>
            <a:endParaRPr sz="54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62" name="文本框 6"/>
          <p:cNvSpPr txBox="1"/>
          <p:nvPr/>
        </p:nvSpPr>
        <p:spPr>
          <a:xfrm>
            <a:off x="2230570" y="795554"/>
            <a:ext cx="13886172" cy="110799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913765">
              <a:defRPr sz="6600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  <a:sym typeface="华文新魏" panose="02010800040101010101" charset="-122"/>
              </a:defRPr>
            </a:lvl1pPr>
          </a:lstStyle>
          <a:p>
            <a:r>
              <a:rPr b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第三节 人民群众在历史发展中的作用</a:t>
            </a:r>
          </a:p>
        </p:txBody>
      </p:sp>
      <p:graphicFrame>
        <p:nvGraphicFramePr>
          <p:cNvPr id="6" name="图表 5"/>
          <p:cNvGraphicFramePr/>
          <p:nvPr/>
        </p:nvGraphicFramePr>
        <p:xfrm>
          <a:off x="17475195" y="169106"/>
          <a:ext cx="7154833" cy="2552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3314" y="4724753"/>
            <a:ext cx="5169690" cy="400914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71762" y="4724753"/>
            <a:ext cx="4876222" cy="440097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379699" y="4724753"/>
            <a:ext cx="4672913" cy="40091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17489" y="9527588"/>
            <a:ext cx="54013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劳动：制造和使用工具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616310" y="9527586"/>
            <a:ext cx="5401340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社会关系的总和</a:t>
            </a:r>
            <a:endParaRPr kumimoji="0" lang="en-US" altLang="zh-CN" sz="4000" b="0" i="0" u="none" strike="noStrike" cap="none" spc="0" normalizeH="0" baseline="0" dirty="0" smtClean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0" i="0" u="none" strike="noStrike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Neue"/>
              </a:rPr>
              <a:t>（社会属性）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651272" y="9527586"/>
            <a:ext cx="5401340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4000" b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  <a:endParaRPr kumimoji="0" lang="zh-CN" altLang="en-US" sz="40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3" grpId="0"/>
      <p:bldP spid="1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197" y="5237232"/>
            <a:ext cx="8904326" cy="5904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63008" y="3467962"/>
            <a:ext cx="7200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丽丽种玉米</a:t>
            </a:r>
            <a:endParaRPr lang="en-US" altLang="zh-CN" sz="4800" dirty="0"/>
          </a:p>
          <a:p>
            <a:r>
              <a:rPr lang="zh-CN" altLang="en-US" sz="4800" dirty="0"/>
              <a:t>丽丽穿衣服</a:t>
            </a:r>
            <a:endParaRPr lang="en-US" altLang="zh-CN" sz="4800" dirty="0"/>
          </a:p>
          <a:p>
            <a:endParaRPr lang="zh-CN" altLang="en-US" sz="4800" dirty="0"/>
          </a:p>
        </p:txBody>
      </p:sp>
      <p:sp>
        <p:nvSpPr>
          <p:cNvPr id="5" name="TextBox 4"/>
          <p:cNvSpPr txBox="1"/>
          <p:nvPr/>
        </p:nvSpPr>
        <p:spPr>
          <a:xfrm>
            <a:off x="14137758" y="3467960"/>
            <a:ext cx="7200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/>
              <a:t>隔壁小王有衣服</a:t>
            </a:r>
            <a:endParaRPr lang="en-US" altLang="zh-CN" sz="4800" dirty="0"/>
          </a:p>
          <a:p>
            <a:r>
              <a:rPr lang="zh-CN" altLang="en-US" sz="4800" dirty="0"/>
              <a:t>小王要吃饭</a:t>
            </a:r>
            <a:endParaRPr lang="en-US" altLang="zh-CN" sz="4800" dirty="0"/>
          </a:p>
        </p:txBody>
      </p:sp>
      <p:sp>
        <p:nvSpPr>
          <p:cNvPr id="7" name="标题 1"/>
          <p:cNvSpPr txBox="1"/>
          <p:nvPr/>
        </p:nvSpPr>
        <p:spPr>
          <a:xfrm>
            <a:off x="2110880" y="652080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37758" y="5129955"/>
            <a:ext cx="5410428" cy="6365210"/>
          </a:xfrm>
          <a:prstGeom prst="rect">
            <a:avLst/>
          </a:prstGeom>
        </p:spPr>
      </p:pic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8752" y="3835135"/>
            <a:ext cx="21314368" cy="1107988"/>
          </a:xfrm>
          <a:prstGeom prst="rect">
            <a:avLst/>
          </a:prstGeom>
          <a:noFill/>
        </p:spPr>
        <p:txBody>
          <a:bodyPr wrap="square" lIns="182848" tIns="91436" rIns="182848" bIns="91436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87371" y="3467963"/>
            <a:ext cx="19730174" cy="6280237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商品经济的产生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u="sng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社会分工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的产生和存在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2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②生产资料和劳动产品属于不同的所有者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（决定性条件）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064208" y="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545632"/>
            <a:ext cx="14977664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产生和存在的决定性条件是（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A:劳动产品的产生和存在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B:社会分工的产生和存在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C:生产资料与劳动产品属于不同的所有者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D:货币的存在与产生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63008" y="3545632"/>
            <a:ext cx="14977664" cy="655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商品经济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产生和存在的决定性条件是（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A:劳动产品的产生和存在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B:社会分工的产生和存在</a:t>
            </a: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C:生产资料与劳动产品属于不同的所有者</a:t>
            </a:r>
            <a:endParaRPr lang="zh-CN" altLang="en-US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D:货币的存在与产生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814736" y="521297"/>
          <a:ext cx="22976116" cy="118218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27141" y="3458640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商品的属性（二因素）：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使用价值</a:t>
            </a:r>
            <a:r>
              <a:rPr lang="zh-CN" altLang="en-US" sz="56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603157"/>
              </p:ext>
            </p:extLst>
          </p:nvPr>
        </p:nvGraphicFramePr>
        <p:xfrm>
          <a:off x="1327102" y="5446014"/>
          <a:ext cx="16273808" cy="5833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15014"/>
                <a:gridCol w="6017060"/>
                <a:gridCol w="4641734"/>
              </a:tblGrid>
              <a:tr h="97397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属性（二因素）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751002">
                <a:tc>
                  <a:txBody>
                    <a:bodyPr/>
                    <a:lstStyle/>
                    <a:p>
                      <a:pPr algn="ctr"/>
                      <a:endParaRPr lang="en-US" altLang="zh-CN" sz="48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lang="zh-CN" altLang="en-US" sz="4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kern="1200" dirty="0" smtClean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zh-CN" sz="480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有用性</a:t>
                      </a:r>
                      <a:r>
                        <a:rPr lang="zh-CN" altLang="en-US" sz="4800" kern="1200" dirty="0" smtClean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（具体东西）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自然属性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3108960">
                <a:tc>
                  <a:txBody>
                    <a:bodyPr/>
                    <a:lstStyle/>
                    <a:p>
                      <a:pPr algn="ctr"/>
                      <a:endParaRPr lang="en-US" altLang="zh-CN" sz="48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  <a:endParaRPr lang="en-US" altLang="zh-CN" sz="48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1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（最本质因素）</a:t>
                      </a:r>
                      <a:endParaRPr lang="zh-CN" altLang="en-US" sz="4800" b="1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凝结在商品中无差别的一般人类</a:t>
                      </a:r>
                      <a:r>
                        <a:rPr lang="zh-CN" altLang="en-US" sz="4800" b="1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  <a:endParaRPr lang="en-US" altLang="zh-CN" sz="4800" b="1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（看不见的辛苦）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CN" sz="480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社会属性</a:t>
                      </a:r>
                      <a:endParaRPr lang="zh-CN" altLang="en-US" sz="48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8081112" y="6798054"/>
            <a:ext cx="182721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有用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8064998" y="9091036"/>
            <a:ext cx="1827212" cy="95410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值钱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54896" y="11616405"/>
            <a:ext cx="9245600" cy="5632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一种物品能够满足人们某种需要的属性是（使用价值）</a:t>
            </a:r>
            <a:endParaRPr kumimoji="0" lang="zh-CN" altLang="en-US" sz="3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4977664" cy="747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的最本质因素是（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6"/>
            <a:ext cx="14977664" cy="7477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的最本质因素是（</a:t>
            </a: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6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剩余价值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0"/>
            <a:ext cx="14977664" cy="11910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两种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商品可以按一定比例相互交换的原因，在于它们（）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有不同的使用价值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都是具体劳动的产物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对人们有共同的效应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D:​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在生产中都耗费了一般的人类劳动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0"/>
            <a:ext cx="14977664" cy="119100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</a:t>
            </a:r>
            <a:r>
              <a:rPr lang="zh-CN" altLang="en-US" sz="64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两种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商品可以按一定比例相互交换的原因，在于它们（</a:t>
            </a:r>
            <a:r>
              <a:rPr lang="en-US" altLang="zh-CN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有不同的使用价值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都是具体劳动的产物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对人们有共同的效应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D:​</a:t>
            </a:r>
            <a:r>
              <a:rPr lang="zh-CN" altLang="en-US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在生产中都耗费了一般的人类劳动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900843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马克思在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关于费尔巴哈的提纲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中说，人的本质是（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一切社会关系的总和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0"/>
            <a:ext cx="14977664" cy="1218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一种物品能够满足人们某种需要的属性是（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物品的社会价值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7024" y="3257600"/>
            <a:ext cx="14977664" cy="121879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一种物品能够满足人们某种需要的属性是（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6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物品的使用价值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物品的交换价值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物品的个别价值</a:t>
            </a:r>
          </a:p>
          <a:p>
            <a:pPr algn="l">
              <a:lnSpc>
                <a:spcPct val="150000"/>
              </a:lnSpc>
            </a:pPr>
            <a:r>
              <a:rPr lang="en-US" altLang="zh-CN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6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物品的社会价值</a:t>
            </a: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endParaRPr lang="zh-CN" altLang="en-US" sz="6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/>
                <a:gridCol w="7967876"/>
              </a:tblGrid>
              <a:tr h="4711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什么工作</a:t>
                      </a:r>
                      <a:endParaRPr lang="en-US" altLang="zh-CN" sz="3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如何工作</a:t>
                      </a:r>
                      <a:endParaRPr lang="zh-CN" altLang="en-US" sz="3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90607" y="4784784"/>
            <a:ext cx="445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农民用锄头种地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30479" y="6859546"/>
            <a:ext cx="749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袁隆平用科技手段培育杂交水稻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/>
                <a:gridCol w="2686400"/>
              </a:tblGrid>
              <a:tr h="4731092"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多少成果</a:t>
                      </a:r>
                      <a:endParaRPr lang="en-US" altLang="zh-CN" sz="36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多少时间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74204" y="4737912"/>
            <a:ext cx="713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用了一年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时间，养活了一家人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接连接符 14"/>
          <p:cNvCxnSpPr/>
          <p:nvPr/>
        </p:nvCxnSpPr>
        <p:spPr>
          <a:xfrm>
            <a:off x="8484041" y="5395888"/>
            <a:ext cx="3861722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228557" y="7413544"/>
            <a:ext cx="1117206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914950" y="9322451"/>
            <a:ext cx="3744416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9914950" y="11588641"/>
            <a:ext cx="3744416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300483" y="6343506"/>
            <a:ext cx="6789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用了几十年，劳心又劳力，养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了全国几亿人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图表 11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215967" y="3833664"/>
          <a:ext cx="10445406" cy="47118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77530"/>
                <a:gridCol w="7967876"/>
              </a:tblGrid>
              <a:tr h="471182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什么工作</a:t>
                      </a:r>
                      <a:endParaRPr lang="en-US" altLang="zh-CN" sz="3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3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如何工作</a:t>
                      </a:r>
                      <a:endParaRPr lang="zh-CN" altLang="en-US" sz="36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3790607" y="4784784"/>
            <a:ext cx="44556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农民用锄头种地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730479" y="6859546"/>
            <a:ext cx="7498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袁隆平用科技手段培育杂交水稻</a:t>
            </a: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899185" y="3833662"/>
          <a:ext cx="10445406" cy="4731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759006"/>
                <a:gridCol w="2686400"/>
              </a:tblGrid>
              <a:tr h="4731092">
                <a:tc>
                  <a:txBody>
                    <a:bodyPr/>
                    <a:lstStyle/>
                    <a:p>
                      <a:endParaRPr lang="zh-CN" altLang="en-US" sz="4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多少成果</a:t>
                      </a:r>
                      <a:endParaRPr lang="en-US" altLang="zh-CN" sz="36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zh-CN" altLang="en-US" sz="36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多少时间</a:t>
                      </a:r>
                      <a:endParaRPr lang="zh-CN" altLang="en-US" sz="36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2274204" y="4737912"/>
            <a:ext cx="71323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用了一年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时间，养活了一家人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cxnSp>
        <p:nvCxnSpPr>
          <p:cNvPr id="14" name="直接连接符 14"/>
          <p:cNvCxnSpPr/>
          <p:nvPr/>
        </p:nvCxnSpPr>
        <p:spPr>
          <a:xfrm>
            <a:off x="8484041" y="5395888"/>
            <a:ext cx="3861722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11228557" y="7413544"/>
            <a:ext cx="1117206" cy="0"/>
          </a:xfrm>
          <a:prstGeom prst="line">
            <a:avLst/>
          </a:prstGeom>
          <a:ln w="38100">
            <a:solidFill>
              <a:srgbClr val="C00000"/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1098549" y="4546387"/>
            <a:ext cx="2631930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12300483" y="6343506"/>
            <a:ext cx="6789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用了几十年，劳心又劳力，养</a:t>
            </a:r>
            <a:r>
              <a:rPr lang="zh-CN" altLang="en-US" sz="4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了全国几亿人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615209" y="4651813"/>
            <a:ext cx="2631930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2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30552" y="3706862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974977" y="5648448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？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9827896" y="7290048"/>
            <a:ext cx="504056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使用价值</a:t>
            </a:r>
            <a:endParaRPr kumimoji="1"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价值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11" name="图表 10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0960" y="3834368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118993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8" name="图表 7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10934" y="3736470"/>
            <a:ext cx="22322480" cy="1046432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生产商品的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二重性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具体劳动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抽象劳动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56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（选择题）</a:t>
            </a:r>
            <a:endParaRPr lang="en-US" altLang="zh-CN" sz="5600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310645" y="5417840"/>
          <a:ext cx="16076802" cy="5189092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167982"/>
                <a:gridCol w="4954410"/>
                <a:gridCol w="4954410"/>
              </a:tblGrid>
              <a:tr h="1241058">
                <a:tc>
                  <a:txBody>
                    <a:bodyPr/>
                    <a:lstStyle/>
                    <a:p>
                      <a:pPr algn="ctr"/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含义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成果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 algn="ctr"/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做什么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如何做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使用价值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30211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抽象劳动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多少时间</a:t>
                      </a:r>
                      <a:endParaRPr lang="en-US" altLang="zh-CN" sz="4800" b="0" dirty="0" smtClean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多少汗水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48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价值</a:t>
                      </a:r>
                      <a:endParaRPr lang="zh-CN" altLang="en-US" sz="48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7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sp>
        <p:nvSpPr>
          <p:cNvPr id="3" name="右大括号 2"/>
          <p:cNvSpPr/>
          <p:nvPr/>
        </p:nvSpPr>
        <p:spPr>
          <a:xfrm>
            <a:off x="18387447" y="7146031"/>
            <a:ext cx="1441466" cy="2696170"/>
          </a:xfrm>
          <a:prstGeom prst="rightBrace">
            <a:avLst>
              <a:gd name="adj1" fmla="val 36267"/>
              <a:gd name="adj2" fmla="val 50000"/>
            </a:avLst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6000"/>
          </a:p>
        </p:txBody>
      </p:sp>
      <p:sp>
        <p:nvSpPr>
          <p:cNvPr id="8" name="文本框 7"/>
          <p:cNvSpPr txBox="1"/>
          <p:nvPr/>
        </p:nvSpPr>
        <p:spPr>
          <a:xfrm>
            <a:off x="20112880" y="8012386"/>
            <a:ext cx="4027232" cy="830997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商品的二因素</a:t>
            </a:r>
            <a:endParaRPr kumimoji="1" lang="zh-CN" altLang="en-US" sz="4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0" name="图表 9"/>
          <p:cNvGraphicFramePr/>
          <p:nvPr/>
        </p:nvGraphicFramePr>
        <p:xfrm>
          <a:off x="15156543" y="52873"/>
          <a:ext cx="9227458" cy="3234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976" y="3257600"/>
            <a:ext cx="197301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生产商品时凝结在商品中的无差别的人类劳动是指（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社会劳动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74976" y="3257600"/>
            <a:ext cx="19730192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生产商品时凝结在商品中的无差别的人类劳动是指（</a:t>
            </a:r>
            <a:r>
              <a:rPr lang="en-US" altLang="zh-CN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私人劳动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D.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社会劳动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劳动二重性原理，具体劳动（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创造新价值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创造超额剩余价值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创造使用价值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5709" y="3911999"/>
            <a:ext cx="19008436" cy="6324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马克思在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《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关于费尔巴哈的提纲</a:t>
            </a: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》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中说，人的本质是（ ）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400" b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一切社会关系的总和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人的需要</a:t>
            </a:r>
          </a:p>
          <a:p>
            <a:pPr algn="l">
              <a:lnSpc>
                <a:spcPct val="150000"/>
              </a:lnSpc>
            </a:pPr>
            <a:r>
              <a:rPr lang="en-US" altLang="zh-CN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人的自由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6555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依据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劳动二重性原理，具体劳动（ 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创造新价值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创造超额剩余价值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创造使用价值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76960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以下关于具体劳动和抽象劳动不正确的是（　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具体劳动是生产商品劳动的自然属性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抽象劳动是生产商品劳动的社会属性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抽象劳动是商品价值的实体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具体劳动创造出价值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18992" y="3401617"/>
            <a:ext cx="14977664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##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以下关于具体劳动和抽象劳动不正确的是（　）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具体劳动是生产商品劳动的自然属性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抽象劳动是生产商品劳动的社会属性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C: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抽象劳动是商品价值的实体</a:t>
            </a:r>
          </a:p>
          <a:p>
            <a:pPr algn="l">
              <a:lnSpc>
                <a:spcPct val="150000"/>
              </a:lnSpc>
            </a:pPr>
            <a:r>
              <a:rPr lang="en-US" altLang="zh-CN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D:</a:t>
            </a:r>
            <a:r>
              <a:rPr lang="zh-CN" altLang="en-US" sz="5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具体劳动创造出价值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/>
        </p:nvGraphicFramePr>
        <p:xfrm>
          <a:off x="0" y="564371"/>
          <a:ext cx="23281232" cy="121982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254896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内在表现形式：商品的价值量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图表 5"/>
          <p:cNvGraphicFramePr/>
          <p:nvPr/>
        </p:nvGraphicFramePr>
        <p:xfrm>
          <a:off x="2513022" y="9131626"/>
          <a:ext cx="15247840" cy="21602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矩形 6"/>
          <p:cNvSpPr/>
          <p:nvPr/>
        </p:nvSpPr>
        <p:spPr>
          <a:xfrm>
            <a:off x="18816736" y="7711176"/>
            <a:ext cx="5184576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48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？商品</a:t>
            </a:r>
            <a:r>
              <a:rPr kumimoji="1"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的价值量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513022" y="2629126"/>
            <a:ext cx="13105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内在表现形式：商品的价值量</a:t>
            </a:r>
          </a:p>
        </p:txBody>
      </p:sp>
      <p:graphicFrame>
        <p:nvGraphicFramePr>
          <p:cNvPr id="5" name="图表 4"/>
          <p:cNvGraphicFramePr/>
          <p:nvPr/>
        </p:nvGraphicFramePr>
        <p:xfrm>
          <a:off x="2577191" y="5172023"/>
          <a:ext cx="15138086" cy="28803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矩形 6"/>
          <p:cNvSpPr/>
          <p:nvPr/>
        </p:nvSpPr>
        <p:spPr>
          <a:xfrm>
            <a:off x="2577191" y="9302574"/>
            <a:ext cx="14655370" cy="1440160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商品的价值量是由社会必要劳动时间决定的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/>
                <a:gridCol w="5090502"/>
              </a:tblGrid>
              <a:tr h="2304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 </a:t>
                      </a: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11296"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 </a:t>
                      </a: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42928" y="2825553"/>
            <a:ext cx="4608512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chemeClr val="bg1"/>
                </a:solidFill>
              </a:rPr>
              <a:t>两种情况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2542928" y="5417840"/>
          <a:ext cx="18722080" cy="4615552"/>
        </p:xfrm>
        <a:graphic>
          <a:graphicData uri="http://schemas.openxmlformats.org/drawingml/2006/table">
            <a:tbl>
              <a:tblPr>
                <a:tableStyleId>{7DF18680-E054-41AD-8BC1-D1AEF772440D}</a:tableStyleId>
              </a:tblPr>
              <a:tblGrid>
                <a:gridCol w="13631578"/>
                <a:gridCol w="5090502"/>
              </a:tblGrid>
              <a:tr h="23042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&gt; </a:t>
                      </a: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2311296">
                <a:tc>
                  <a:txBody>
                    <a:bodyPr/>
                    <a:lstStyle/>
                    <a:p>
                      <a:pPr marL="0" marR="0" indent="0" algn="ctr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个别劳动时间 </a:t>
                      </a:r>
                      <a:r>
                        <a:rPr lang="en-US" altLang="zh-CN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&lt; </a:t>
                      </a:r>
                      <a:r>
                        <a:rPr lang="zh-CN" altLang="en-US" sz="56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社会必要劳动时间</a:t>
                      </a:r>
                    </a:p>
                  </a:txBody>
                  <a:tcPr marL="182880" marR="182880" marT="91440" marB="9144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56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182880" marR="182880" marT="91440" marB="91440" anchor="ctr">
                    <a:lnL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5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542928" y="2825553"/>
            <a:ext cx="4608512" cy="1323439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8000" dirty="0">
                <a:solidFill>
                  <a:schemeClr val="bg1"/>
                </a:solidFill>
              </a:rPr>
              <a:t>两种情况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7664608" y="5993905"/>
            <a:ext cx="2016224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</a:rPr>
              <a:t>亏本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7664608" y="8339971"/>
            <a:ext cx="2016224" cy="1077218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kumimoji="1" lang="zh-CN" altLang="en-US" sz="6400" dirty="0">
                <a:solidFill>
                  <a:schemeClr val="bg1"/>
                </a:solidFill>
              </a:rPr>
              <a:t>盈利</a:t>
            </a:r>
          </a:p>
        </p:txBody>
      </p:sp>
      <p:sp>
        <p:nvSpPr>
          <p:cNvPr id="7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9" name="图表 8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/>
          <p:cNvCxnSpPr/>
          <p:nvPr/>
        </p:nvCxnSpPr>
        <p:spPr>
          <a:xfrm flipV="1">
            <a:off x="4358640" y="8729979"/>
            <a:ext cx="5293360" cy="1778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324371" y="4696459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80960" y="9123698"/>
            <a:ext cx="8687504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社会必要劳动时间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44930" y="445262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cxnSp>
        <p:nvCxnSpPr>
          <p:cNvPr id="8" name="直接连接符 7"/>
          <p:cNvCxnSpPr/>
          <p:nvPr/>
        </p:nvCxnSpPr>
        <p:spPr>
          <a:xfrm flipV="1">
            <a:off x="4358660" y="5159381"/>
            <a:ext cx="3944908" cy="3570598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12" name="图表 11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16530" y="2067184"/>
            <a:ext cx="19586176" cy="2400649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商品价值量同</a:t>
            </a:r>
            <a:r>
              <a:rPr lang="zh-CN" altLang="en-US" sz="48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lang="zh-CN" altLang="en-US" sz="4800">
                <a:latin typeface="微软雅黑" panose="020B0503020204020204" pitchFamily="34" charset="-122"/>
                <a:ea typeface="微软雅黑" panose="020B0503020204020204" pitchFamily="34" charset="-122"/>
              </a:rPr>
              <a:t>的关系</a:t>
            </a:r>
            <a:r>
              <a:rPr lang="zh-CN" altLang="en-US" sz="480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4800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选择题） </a:t>
            </a:r>
          </a:p>
          <a:p>
            <a:pPr>
              <a:lnSpc>
                <a:spcPct val="150000"/>
              </a:lnSpc>
            </a:pPr>
            <a:r>
              <a:rPr lang="en-US" altLang="zh-CN" sz="4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4800" dirty="0"/>
          </a:p>
        </p:txBody>
      </p:sp>
      <p:cxnSp>
        <p:nvCxnSpPr>
          <p:cNvPr id="3" name="直接箭头连接符 2"/>
          <p:cNvCxnSpPr/>
          <p:nvPr/>
        </p:nvCxnSpPr>
        <p:spPr>
          <a:xfrm flipV="1">
            <a:off x="4358640" y="8729979"/>
            <a:ext cx="5293360" cy="1778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4324371" y="4696459"/>
            <a:ext cx="34290" cy="4051302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680964" y="9123687"/>
            <a:ext cx="4627880" cy="800211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344930" y="4452627"/>
            <a:ext cx="2743200" cy="1415764"/>
          </a:xfrm>
          <a:prstGeom prst="rect">
            <a:avLst/>
          </a:prstGeom>
          <a:noFill/>
        </p:spPr>
        <p:txBody>
          <a:bodyPr wrap="square" lIns="182852" tIns="91436" rIns="182852" bIns="91436" rtlCol="0">
            <a:spAutoFit/>
          </a:bodyPr>
          <a:lstStyle/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单位商品</a:t>
            </a:r>
          </a:p>
          <a:p>
            <a:pPr algn="l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的价值量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57958" y="5428950"/>
            <a:ext cx="111447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劳动生产率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，劳动时间降低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157958" y="7679398"/>
            <a:ext cx="1134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劳动时间</a:t>
            </a:r>
            <a:r>
              <a:rPr lang="zh-CN" altLang="en-US" sz="5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</a:t>
            </a:r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，商品的价值量减少</a:t>
            </a:r>
            <a:endParaRPr lang="en-US" altLang="zh-CN" sz="5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847184" y="5159381"/>
            <a:ext cx="4032448" cy="2727662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/>
          <p:cNvSpPr txBox="1"/>
          <p:nvPr/>
        </p:nvSpPr>
        <p:spPr>
          <a:xfrm>
            <a:off x="2254896" y="614248"/>
            <a:ext cx="7776864" cy="1290260"/>
          </a:xfrm>
          <a:prstGeom prst="rect">
            <a:avLst/>
          </a:prstGeom>
        </p:spPr>
        <p:txBody>
          <a:bodyPr/>
          <a:lstStyle>
            <a:lvl1pPr algn="l" defTabSz="913130" rtl="0" eaLnBrk="1" latinLnBrk="0" hangingPunct="1">
              <a:spcBef>
                <a:spcPct val="0"/>
              </a:spcBef>
              <a:buNone/>
              <a:defRPr lang="zh-CN" altLang="en-US" sz="1200" kern="1200" baseline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5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第一节 资本主义的形成</a:t>
            </a:r>
          </a:p>
        </p:txBody>
      </p:sp>
      <p:graphicFrame>
        <p:nvGraphicFramePr>
          <p:cNvPr id="16" name="图表 15"/>
          <p:cNvGraphicFramePr/>
          <p:nvPr/>
        </p:nvGraphicFramePr>
        <p:xfrm>
          <a:off x="14233020" y="112541"/>
          <a:ext cx="11953328" cy="33249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6666</Words>
  <Application>Microsoft Office PowerPoint</Application>
  <PresentationFormat>自定义</PresentationFormat>
  <Paragraphs>1433</Paragraphs>
  <Slides>187</Slides>
  <Notes>39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187</vt:i4>
      </vt:variant>
    </vt:vector>
  </HeadingPairs>
  <TitlesOfParts>
    <vt:vector size="189" baseType="lpstr">
      <vt:lpstr>White</vt:lpstr>
      <vt:lpstr>1_White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admin</cp:lastModifiedBy>
  <cp:revision>146</cp:revision>
  <dcterms:created xsi:type="dcterms:W3CDTF">2018-08-28T10:10:00Z</dcterms:created>
  <dcterms:modified xsi:type="dcterms:W3CDTF">2018-12-29T09:18:18Z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